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33"/>
  </p:notesMasterIdLst>
  <p:sldIdLst>
    <p:sldId id="265" r:id="rId2"/>
    <p:sldId id="328" r:id="rId3"/>
    <p:sldId id="370" r:id="rId4"/>
    <p:sldId id="257" r:id="rId5"/>
    <p:sldId id="373" r:id="rId6"/>
    <p:sldId id="259" r:id="rId7"/>
    <p:sldId id="269" r:id="rId8"/>
    <p:sldId id="371" r:id="rId9"/>
    <p:sldId id="350" r:id="rId10"/>
    <p:sldId id="369" r:id="rId11"/>
    <p:sldId id="360" r:id="rId12"/>
    <p:sldId id="361" r:id="rId13"/>
    <p:sldId id="324" r:id="rId14"/>
    <p:sldId id="323" r:id="rId15"/>
    <p:sldId id="326" r:id="rId16"/>
    <p:sldId id="327" r:id="rId17"/>
    <p:sldId id="325" r:id="rId18"/>
    <p:sldId id="362" r:id="rId19"/>
    <p:sldId id="294" r:id="rId20"/>
    <p:sldId id="374" r:id="rId21"/>
    <p:sldId id="352" r:id="rId22"/>
    <p:sldId id="358" r:id="rId23"/>
    <p:sldId id="367" r:id="rId24"/>
    <p:sldId id="368" r:id="rId25"/>
    <p:sldId id="372" r:id="rId26"/>
    <p:sldId id="331" r:id="rId27"/>
    <p:sldId id="329" r:id="rId28"/>
    <p:sldId id="353" r:id="rId29"/>
    <p:sldId id="347" r:id="rId30"/>
    <p:sldId id="348" r:id="rId31"/>
    <p:sldId id="34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15D"/>
    <a:srgbClr val="F6F6F6"/>
    <a:srgbClr val="D6D7D9"/>
    <a:srgbClr val="C1C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D36AB-90AE-431D-84D7-B4A361E67BED}" v="699" dt="2022-08-05T19:56:58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60"/>
  </p:normalViewPr>
  <p:slideViewPr>
    <p:cSldViewPr snapToGrid="0">
      <p:cViewPr>
        <p:scale>
          <a:sx n="80" d="100"/>
          <a:sy n="80" d="100"/>
        </p:scale>
        <p:origin x="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oni, Stefano" userId="c6a0b827-0823-4cdd-9f2f-b443de65f065" providerId="ADAL" clId="{E96D36AB-90AE-431D-84D7-B4A361E67BED}"/>
    <pc:docChg chg="undo redo custSel addSld delSld modSld sldOrd">
      <pc:chgData name="Veroni, Stefano" userId="c6a0b827-0823-4cdd-9f2f-b443de65f065" providerId="ADAL" clId="{E96D36AB-90AE-431D-84D7-B4A361E67BED}" dt="2022-08-05T19:58:43.286" v="8294" actId="1037"/>
      <pc:docMkLst>
        <pc:docMk/>
      </pc:docMkLst>
      <pc:sldChg chg="addSp delSp modSp mod">
        <pc:chgData name="Veroni, Stefano" userId="c6a0b827-0823-4cdd-9f2f-b443de65f065" providerId="ADAL" clId="{E96D36AB-90AE-431D-84D7-B4A361E67BED}" dt="2022-08-05T17:17:37.486" v="7784" actId="21"/>
        <pc:sldMkLst>
          <pc:docMk/>
          <pc:sldMk cId="3435116947" sldId="257"/>
        </pc:sldMkLst>
        <pc:spChg chg="mod">
          <ac:chgData name="Veroni, Stefano" userId="c6a0b827-0823-4cdd-9f2f-b443de65f065" providerId="ADAL" clId="{E96D36AB-90AE-431D-84D7-B4A361E67BED}" dt="2022-08-05T16:50:38.354" v="6074" actId="113"/>
          <ac:spMkLst>
            <pc:docMk/>
            <pc:sldMk cId="3435116947" sldId="257"/>
            <ac:spMk id="2" creationId="{1C4333C0-ADE6-8DBA-FC2C-B6EABFC25E80}"/>
          </ac:spMkLst>
        </pc:spChg>
        <pc:spChg chg="mod">
          <ac:chgData name="Veroni, Stefano" userId="c6a0b827-0823-4cdd-9f2f-b443de65f065" providerId="ADAL" clId="{E96D36AB-90AE-431D-84D7-B4A361E67BED}" dt="2022-08-05T10:30:44.835" v="4144" actId="20577"/>
          <ac:spMkLst>
            <pc:docMk/>
            <pc:sldMk cId="3435116947" sldId="257"/>
            <ac:spMk id="12" creationId="{5E9E4501-7338-44F4-E1FD-7DCCF02222A9}"/>
          </ac:spMkLst>
        </pc:spChg>
        <pc:picChg chg="add del mod">
          <ac:chgData name="Veroni, Stefano" userId="c6a0b827-0823-4cdd-9f2f-b443de65f065" providerId="ADAL" clId="{E96D36AB-90AE-431D-84D7-B4A361E67BED}" dt="2022-08-05T17:17:37.486" v="7784" actId="21"/>
          <ac:picMkLst>
            <pc:docMk/>
            <pc:sldMk cId="3435116947" sldId="257"/>
            <ac:picMk id="14" creationId="{C3A955F7-2CC8-6200-9990-14C25404194E}"/>
          </ac:picMkLst>
        </pc:picChg>
        <pc:inkChg chg="add del">
          <ac:chgData name="Veroni, Stefano" userId="c6a0b827-0823-4cdd-9f2f-b443de65f065" providerId="ADAL" clId="{E96D36AB-90AE-431D-84D7-B4A361E67BED}" dt="2022-08-05T11:22:45.472" v="4728" actId="9405"/>
          <ac:inkMkLst>
            <pc:docMk/>
            <pc:sldMk cId="3435116947" sldId="257"/>
            <ac:inkMk id="3" creationId="{EB89A98C-5FBB-4470-6E99-5EBD0FDBA7FE}"/>
          </ac:inkMkLst>
        </pc:inkChg>
        <pc:inkChg chg="add">
          <ac:chgData name="Veroni, Stefano" userId="c6a0b827-0823-4cdd-9f2f-b443de65f065" providerId="ADAL" clId="{E96D36AB-90AE-431D-84D7-B4A361E67BED}" dt="2022-08-05T11:22:48.080" v="4729" actId="9405"/>
          <ac:inkMkLst>
            <pc:docMk/>
            <pc:sldMk cId="3435116947" sldId="257"/>
            <ac:inkMk id="9" creationId="{D4CC7E40-043E-A6E2-89C4-80D633A61C8E}"/>
          </ac:inkMkLst>
        </pc:inkChg>
      </pc:sldChg>
      <pc:sldChg chg="del">
        <pc:chgData name="Veroni, Stefano" userId="c6a0b827-0823-4cdd-9f2f-b443de65f065" providerId="ADAL" clId="{E96D36AB-90AE-431D-84D7-B4A361E67BED}" dt="2022-08-04T18:22:31.375" v="3641" actId="2696"/>
        <pc:sldMkLst>
          <pc:docMk/>
          <pc:sldMk cId="737046624" sldId="259"/>
        </pc:sldMkLst>
      </pc:sldChg>
      <pc:sldChg chg="modSp add mod">
        <pc:chgData name="Veroni, Stefano" userId="c6a0b827-0823-4cdd-9f2f-b443de65f065" providerId="ADAL" clId="{E96D36AB-90AE-431D-84D7-B4A361E67BED}" dt="2022-08-05T16:52:34.886" v="6307" actId="20577"/>
        <pc:sldMkLst>
          <pc:docMk/>
          <pc:sldMk cId="2494625739" sldId="259"/>
        </pc:sldMkLst>
        <pc:spChg chg="mod">
          <ac:chgData name="Veroni, Stefano" userId="c6a0b827-0823-4cdd-9f2f-b443de65f065" providerId="ADAL" clId="{E96D36AB-90AE-431D-84D7-B4A361E67BED}" dt="2022-08-05T16:52:34.886" v="6307" actId="20577"/>
          <ac:spMkLst>
            <pc:docMk/>
            <pc:sldMk cId="2494625739" sldId="259"/>
            <ac:spMk id="14" creationId="{6B227F66-03CE-94B2-77BD-4F5A1066270E}"/>
          </ac:spMkLst>
        </pc:spChg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3726403571" sldId="262"/>
        </pc:sldMkLst>
      </pc:sldChg>
      <pc:sldChg chg="addSp delSp modSp mod">
        <pc:chgData name="Veroni, Stefano" userId="c6a0b827-0823-4cdd-9f2f-b443de65f065" providerId="ADAL" clId="{E96D36AB-90AE-431D-84D7-B4A361E67BED}" dt="2022-08-05T16:49:24.806" v="6052" actId="403"/>
        <pc:sldMkLst>
          <pc:docMk/>
          <pc:sldMk cId="1080025409" sldId="265"/>
        </pc:sldMkLst>
        <pc:spChg chg="add del mod">
          <ac:chgData name="Veroni, Stefano" userId="c6a0b827-0823-4cdd-9f2f-b443de65f065" providerId="ADAL" clId="{E96D36AB-90AE-431D-84D7-B4A361E67BED}" dt="2022-08-05T16:46:35.901" v="5905" actId="478"/>
          <ac:spMkLst>
            <pc:docMk/>
            <pc:sldMk cId="1080025409" sldId="265"/>
            <ac:spMk id="7" creationId="{F6D0C99A-6762-5E63-F600-2979774B76B1}"/>
          </ac:spMkLst>
        </pc:spChg>
        <pc:spChg chg="mod">
          <ac:chgData name="Veroni, Stefano" userId="c6a0b827-0823-4cdd-9f2f-b443de65f065" providerId="ADAL" clId="{E96D36AB-90AE-431D-84D7-B4A361E67BED}" dt="2022-08-05T16:49:24.806" v="6052" actId="403"/>
          <ac:spMkLst>
            <pc:docMk/>
            <pc:sldMk cId="1080025409" sldId="265"/>
            <ac:spMk id="8" creationId="{26007F17-9961-9F71-B7A0-EF5C6EF80C7D}"/>
          </ac:spMkLst>
        </pc:spChg>
        <pc:spChg chg="add mod">
          <ac:chgData name="Veroni, Stefano" userId="c6a0b827-0823-4cdd-9f2f-b443de65f065" providerId="ADAL" clId="{E96D36AB-90AE-431D-84D7-B4A361E67BED}" dt="2022-08-05T16:47:29.744" v="5970" actId="1076"/>
          <ac:spMkLst>
            <pc:docMk/>
            <pc:sldMk cId="1080025409" sldId="265"/>
            <ac:spMk id="9" creationId="{9DE58AE3-3299-EAD9-B73A-DA0E42B2D40D}"/>
          </ac:spMkLst>
        </pc:spChg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2852763870" sldId="266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1782112725" sldId="267"/>
        </pc:sldMkLst>
      </pc:sldChg>
      <pc:sldChg chg="del">
        <pc:chgData name="Veroni, Stefano" userId="c6a0b827-0823-4cdd-9f2f-b443de65f065" providerId="ADAL" clId="{E96D36AB-90AE-431D-84D7-B4A361E67BED}" dt="2022-08-05T10:32:58.390" v="4207" actId="47"/>
        <pc:sldMkLst>
          <pc:docMk/>
          <pc:sldMk cId="554495762" sldId="268"/>
        </pc:sldMkLst>
      </pc:sldChg>
      <pc:sldChg chg="modSp add mod">
        <pc:chgData name="Veroni, Stefano" userId="c6a0b827-0823-4cdd-9f2f-b443de65f065" providerId="ADAL" clId="{E96D36AB-90AE-431D-84D7-B4A361E67BED}" dt="2022-08-05T16:52:38.813" v="6309" actId="20577"/>
        <pc:sldMkLst>
          <pc:docMk/>
          <pc:sldMk cId="2962673914" sldId="269"/>
        </pc:sldMkLst>
        <pc:spChg chg="mod">
          <ac:chgData name="Veroni, Stefano" userId="c6a0b827-0823-4cdd-9f2f-b443de65f065" providerId="ADAL" clId="{E96D36AB-90AE-431D-84D7-B4A361E67BED}" dt="2022-08-05T16:52:38.813" v="6309" actId="20577"/>
          <ac:spMkLst>
            <pc:docMk/>
            <pc:sldMk cId="2962673914" sldId="269"/>
            <ac:spMk id="10" creationId="{11DBDD28-E2EC-2ABD-F95C-B7EEE471A695}"/>
          </ac:spMkLst>
        </pc:spChg>
      </pc:sldChg>
      <pc:sldChg chg="delSp modSp del mod">
        <pc:chgData name="Veroni, Stefano" userId="c6a0b827-0823-4cdd-9f2f-b443de65f065" providerId="ADAL" clId="{E96D36AB-90AE-431D-84D7-B4A361E67BED}" dt="2022-08-04T18:22:31.375" v="3641" actId="2696"/>
        <pc:sldMkLst>
          <pc:docMk/>
          <pc:sldMk cId="3194268165" sldId="269"/>
        </pc:sldMkLst>
        <pc:spChg chg="mod">
          <ac:chgData name="Veroni, Stefano" userId="c6a0b827-0823-4cdd-9f2f-b443de65f065" providerId="ADAL" clId="{E96D36AB-90AE-431D-84D7-B4A361E67BED}" dt="2022-08-04T10:08:09.186" v="40" actId="20577"/>
          <ac:spMkLst>
            <pc:docMk/>
            <pc:sldMk cId="3194268165" sldId="269"/>
            <ac:spMk id="2" creationId="{013DC756-BFFE-C662-64DF-8D756494E24C}"/>
          </ac:spMkLst>
        </pc:spChg>
        <pc:spChg chg="del">
          <ac:chgData name="Veroni, Stefano" userId="c6a0b827-0823-4cdd-9f2f-b443de65f065" providerId="ADAL" clId="{E96D36AB-90AE-431D-84D7-B4A361E67BED}" dt="2022-08-04T10:07:40.975" v="1" actId="478"/>
          <ac:spMkLst>
            <pc:docMk/>
            <pc:sldMk cId="3194268165" sldId="269"/>
            <ac:spMk id="5" creationId="{9F2C5D4C-FA6C-8D10-06C0-4F497CF606FE}"/>
          </ac:spMkLst>
        </pc:spChg>
        <pc:spChg chg="mod">
          <ac:chgData name="Veroni, Stefano" userId="c6a0b827-0823-4cdd-9f2f-b443de65f065" providerId="ADAL" clId="{E96D36AB-90AE-431D-84D7-B4A361E67BED}" dt="2022-08-04T10:08:43.259" v="56" actId="1035"/>
          <ac:spMkLst>
            <pc:docMk/>
            <pc:sldMk cId="3194268165" sldId="269"/>
            <ac:spMk id="8" creationId="{71865FD5-E317-A24D-3114-1FE64BAA6B0D}"/>
          </ac:spMkLst>
        </pc:spChg>
        <pc:spChg chg="mod">
          <ac:chgData name="Veroni, Stefano" userId="c6a0b827-0823-4cdd-9f2f-b443de65f065" providerId="ADAL" clId="{E96D36AB-90AE-431D-84D7-B4A361E67BED}" dt="2022-08-04T10:08:43.259" v="56" actId="1035"/>
          <ac:spMkLst>
            <pc:docMk/>
            <pc:sldMk cId="3194268165" sldId="269"/>
            <ac:spMk id="9" creationId="{D9EA19CD-E4FF-FBDF-AE88-81DADAF52333}"/>
          </ac:spMkLst>
        </pc:spChg>
        <pc:cxnChg chg="mod">
          <ac:chgData name="Veroni, Stefano" userId="c6a0b827-0823-4cdd-9f2f-b443de65f065" providerId="ADAL" clId="{E96D36AB-90AE-431D-84D7-B4A361E67BED}" dt="2022-08-04T10:08:43.259" v="56" actId="1035"/>
          <ac:cxnSpMkLst>
            <pc:docMk/>
            <pc:sldMk cId="3194268165" sldId="269"/>
            <ac:cxnSpMk id="15" creationId="{36C7046A-E7BF-1D9F-2585-A0BAD43C0E7F}"/>
          </ac:cxnSpMkLst>
        </pc:cxnChg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1065126440" sldId="282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119024586" sldId="283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2895902572" sldId="284"/>
        </pc:sldMkLst>
      </pc:sldChg>
      <pc:sldChg chg="addSp delSp modSp mod">
        <pc:chgData name="Veroni, Stefano" userId="c6a0b827-0823-4cdd-9f2f-b443de65f065" providerId="ADAL" clId="{E96D36AB-90AE-431D-84D7-B4A361E67BED}" dt="2022-08-05T17:09:26.094" v="7556" actId="20577"/>
        <pc:sldMkLst>
          <pc:docMk/>
          <pc:sldMk cId="283716693" sldId="294"/>
        </pc:sldMkLst>
        <pc:spChg chg="mod">
          <ac:chgData name="Veroni, Stefano" userId="c6a0b827-0823-4cdd-9f2f-b443de65f065" providerId="ADAL" clId="{E96D36AB-90AE-431D-84D7-B4A361E67BED}" dt="2022-08-04T11:17:43.289" v="454" actId="1076"/>
          <ac:spMkLst>
            <pc:docMk/>
            <pc:sldMk cId="283716693" sldId="294"/>
            <ac:spMk id="2" creationId="{21B86662-0945-72E3-4D68-49C3646AD8CD}"/>
          </ac:spMkLst>
        </pc:spChg>
        <pc:spChg chg="mod">
          <ac:chgData name="Veroni, Stefano" userId="c6a0b827-0823-4cdd-9f2f-b443de65f065" providerId="ADAL" clId="{E96D36AB-90AE-431D-84D7-B4A361E67BED}" dt="2022-08-04T11:17:45.535" v="455" actId="1076"/>
          <ac:spMkLst>
            <pc:docMk/>
            <pc:sldMk cId="283716693" sldId="294"/>
            <ac:spMk id="7" creationId="{1D1825D3-D43C-B302-C396-61D7645A6E90}"/>
          </ac:spMkLst>
        </pc:spChg>
        <pc:spChg chg="mod">
          <ac:chgData name="Veroni, Stefano" userId="c6a0b827-0823-4cdd-9f2f-b443de65f065" providerId="ADAL" clId="{E96D36AB-90AE-431D-84D7-B4A361E67BED}" dt="2022-08-05T17:09:26.094" v="7556" actId="20577"/>
          <ac:spMkLst>
            <pc:docMk/>
            <pc:sldMk cId="283716693" sldId="294"/>
            <ac:spMk id="16" creationId="{3DF104B6-6A41-1E4F-4D3A-883D09ED9137}"/>
          </ac:spMkLst>
        </pc:spChg>
        <pc:spChg chg="add mod">
          <ac:chgData name="Veroni, Stefano" userId="c6a0b827-0823-4cdd-9f2f-b443de65f065" providerId="ADAL" clId="{E96D36AB-90AE-431D-84D7-B4A361E67BED}" dt="2022-08-05T16:57:20.300" v="6519" actId="20577"/>
          <ac:spMkLst>
            <pc:docMk/>
            <pc:sldMk cId="283716693" sldId="294"/>
            <ac:spMk id="21" creationId="{80ED9666-E6B3-C186-EC35-209149100EF2}"/>
          </ac:spMkLst>
        </pc:spChg>
        <pc:spChg chg="mod">
          <ac:chgData name="Veroni, Stefano" userId="c6a0b827-0823-4cdd-9f2f-b443de65f065" providerId="ADAL" clId="{E96D36AB-90AE-431D-84D7-B4A361E67BED}" dt="2022-08-05T16:55:12.338" v="6399" actId="1076"/>
          <ac:spMkLst>
            <pc:docMk/>
            <pc:sldMk cId="283716693" sldId="294"/>
            <ac:spMk id="39" creationId="{E1BE7683-E705-52DC-8D9F-4585679125B7}"/>
          </ac:spMkLst>
        </pc:spChg>
        <pc:spChg chg="mod">
          <ac:chgData name="Veroni, Stefano" userId="c6a0b827-0823-4cdd-9f2f-b443de65f065" providerId="ADAL" clId="{E96D36AB-90AE-431D-84D7-B4A361E67BED}" dt="2022-08-05T16:55:23.010" v="6403" actId="1076"/>
          <ac:spMkLst>
            <pc:docMk/>
            <pc:sldMk cId="283716693" sldId="294"/>
            <ac:spMk id="41" creationId="{270B8E19-103A-32EA-1E51-01FF6E1ED602}"/>
          </ac:spMkLst>
        </pc:spChg>
        <pc:spChg chg="mod">
          <ac:chgData name="Veroni, Stefano" userId="c6a0b827-0823-4cdd-9f2f-b443de65f065" providerId="ADAL" clId="{E96D36AB-90AE-431D-84D7-B4A361E67BED}" dt="2022-08-05T16:56:58.439" v="6488" actId="20577"/>
          <ac:spMkLst>
            <pc:docMk/>
            <pc:sldMk cId="283716693" sldId="294"/>
            <ac:spMk id="43" creationId="{AB94C6C1-0A95-8857-7ADE-DBD17FE8A51C}"/>
          </ac:spMkLst>
        </pc:spChg>
        <pc:spChg chg="mod">
          <ac:chgData name="Veroni, Stefano" userId="c6a0b827-0823-4cdd-9f2f-b443de65f065" providerId="ADAL" clId="{E96D36AB-90AE-431D-84D7-B4A361E67BED}" dt="2022-08-05T16:57:44.449" v="6544" actId="20577"/>
          <ac:spMkLst>
            <pc:docMk/>
            <pc:sldMk cId="283716693" sldId="294"/>
            <ac:spMk id="45" creationId="{11DBF7C1-15D3-CC65-D43E-26B16E96B1B1}"/>
          </ac:spMkLst>
        </pc:spChg>
        <pc:picChg chg="add mod">
          <ac:chgData name="Veroni, Stefano" userId="c6a0b827-0823-4cdd-9f2f-b443de65f065" providerId="ADAL" clId="{E96D36AB-90AE-431D-84D7-B4A361E67BED}" dt="2022-08-05T16:54:32.660" v="6354" actId="14100"/>
          <ac:picMkLst>
            <pc:docMk/>
            <pc:sldMk cId="283716693" sldId="294"/>
            <ac:picMk id="6" creationId="{239AABF2-2960-3A4C-17CC-20EFDDD77E4D}"/>
          </ac:picMkLst>
        </pc:picChg>
        <pc:picChg chg="del">
          <ac:chgData name="Veroni, Stefano" userId="c6a0b827-0823-4cdd-9f2f-b443de65f065" providerId="ADAL" clId="{E96D36AB-90AE-431D-84D7-B4A361E67BED}" dt="2022-08-04T11:17:01.809" v="296" actId="478"/>
          <ac:picMkLst>
            <pc:docMk/>
            <pc:sldMk cId="283716693" sldId="294"/>
            <ac:picMk id="13" creationId="{101D5B1D-BA52-FC17-1BBF-250C0CEAB3A8}"/>
          </ac:picMkLst>
        </pc:picChg>
        <pc:cxnChg chg="mod">
          <ac:chgData name="Veroni, Stefano" userId="c6a0b827-0823-4cdd-9f2f-b443de65f065" providerId="ADAL" clId="{E96D36AB-90AE-431D-84D7-B4A361E67BED}" dt="2022-08-05T16:55:12.338" v="6399" actId="1076"/>
          <ac:cxnSpMkLst>
            <pc:docMk/>
            <pc:sldMk cId="283716693" sldId="294"/>
            <ac:cxnSpMk id="5" creationId="{9B949CA4-38FC-3827-C9FE-37226FE76280}"/>
          </ac:cxnSpMkLst>
        </pc:cxnChg>
        <pc:cxnChg chg="mod">
          <ac:chgData name="Veroni, Stefano" userId="c6a0b827-0823-4cdd-9f2f-b443de65f065" providerId="ADAL" clId="{E96D36AB-90AE-431D-84D7-B4A361E67BED}" dt="2022-08-05T16:55:23.010" v="6403" actId="1076"/>
          <ac:cxnSpMkLst>
            <pc:docMk/>
            <pc:sldMk cId="283716693" sldId="294"/>
            <ac:cxnSpMk id="8" creationId="{A7979E4C-5561-DBB9-3F02-E9F31BE4CFF8}"/>
          </ac:cxnSpMkLst>
        </pc:cxnChg>
        <pc:cxnChg chg="mod">
          <ac:chgData name="Veroni, Stefano" userId="c6a0b827-0823-4cdd-9f2f-b443de65f065" providerId="ADAL" clId="{E96D36AB-90AE-431D-84D7-B4A361E67BED}" dt="2022-08-05T16:55:15.489" v="6400" actId="1076"/>
          <ac:cxnSpMkLst>
            <pc:docMk/>
            <pc:sldMk cId="283716693" sldId="294"/>
            <ac:cxnSpMk id="10" creationId="{3D28B5F6-FCF4-4A02-86B1-6667A8832ED7}"/>
          </ac:cxnSpMkLst>
        </pc:cxnChg>
        <pc:cxnChg chg="del mod">
          <ac:chgData name="Veroni, Stefano" userId="c6a0b827-0823-4cdd-9f2f-b443de65f065" providerId="ADAL" clId="{E96D36AB-90AE-431D-84D7-B4A361E67BED}" dt="2022-08-05T16:54:14.082" v="6344" actId="478"/>
          <ac:cxnSpMkLst>
            <pc:docMk/>
            <pc:sldMk cId="283716693" sldId="294"/>
            <ac:cxnSpMk id="12" creationId="{3AB85F7B-EC6B-2461-E602-FF68EC76166C}"/>
          </ac:cxnSpMkLst>
        </pc:cxnChg>
        <pc:cxnChg chg="del mod">
          <ac:chgData name="Veroni, Stefano" userId="c6a0b827-0823-4cdd-9f2f-b443de65f065" providerId="ADAL" clId="{E96D36AB-90AE-431D-84D7-B4A361E67BED}" dt="2022-08-05T16:54:12.411" v="6343" actId="478"/>
          <ac:cxnSpMkLst>
            <pc:docMk/>
            <pc:sldMk cId="283716693" sldId="294"/>
            <ac:cxnSpMk id="15" creationId="{6871CF19-CD9C-7815-46E4-1A3A2BEBC40F}"/>
          </ac:cxnSpMkLst>
        </pc:cxnChg>
        <pc:cxnChg chg="mod">
          <ac:chgData name="Veroni, Stefano" userId="c6a0b827-0823-4cdd-9f2f-b443de65f065" providerId="ADAL" clId="{E96D36AB-90AE-431D-84D7-B4A361E67BED}" dt="2022-08-05T16:57:41.849" v="6541" actId="20577"/>
          <ac:cxnSpMkLst>
            <pc:docMk/>
            <pc:sldMk cId="283716693" sldId="294"/>
            <ac:cxnSpMk id="17" creationId="{3835F68C-FE91-9876-0BFB-74A4E82CE316}"/>
          </ac:cxnSpMkLst>
        </pc:cxnChg>
        <pc:cxnChg chg="add mod">
          <ac:chgData name="Veroni, Stefano" userId="c6a0b827-0823-4cdd-9f2f-b443de65f065" providerId="ADAL" clId="{E96D36AB-90AE-431D-84D7-B4A361E67BED}" dt="2022-08-05T16:56:13.344" v="6470" actId="14100"/>
          <ac:cxnSpMkLst>
            <pc:docMk/>
            <pc:sldMk cId="283716693" sldId="294"/>
            <ac:cxnSpMk id="46" creationId="{5DD41819-4F80-B99A-801F-C694B91CF8BC}"/>
          </ac:cxnSpMkLst>
        </pc:cxnChg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3175552069" sldId="298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705750597" sldId="301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341571827" sldId="302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1392253646" sldId="303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2795904077" sldId="304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2893085283" sldId="305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3743094545" sldId="306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1742834377" sldId="307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593465037" sldId="310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719888655" sldId="312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1826628855" sldId="315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2541084278" sldId="318"/>
        </pc:sldMkLst>
      </pc:sldChg>
      <pc:sldChg chg="del">
        <pc:chgData name="Veroni, Stefano" userId="c6a0b827-0823-4cdd-9f2f-b443de65f065" providerId="ADAL" clId="{E96D36AB-90AE-431D-84D7-B4A361E67BED}" dt="2022-08-04T10:07:31.462" v="0" actId="47"/>
        <pc:sldMkLst>
          <pc:docMk/>
          <pc:sldMk cId="2562611183" sldId="321"/>
        </pc:sldMkLst>
      </pc:sldChg>
      <pc:sldChg chg="addSp delSp modSp mod">
        <pc:chgData name="Veroni, Stefano" userId="c6a0b827-0823-4cdd-9f2f-b443de65f065" providerId="ADAL" clId="{E96D36AB-90AE-431D-84D7-B4A361E67BED}" dt="2022-08-05T16:53:21.980" v="6325" actId="20577"/>
        <pc:sldMkLst>
          <pc:docMk/>
          <pc:sldMk cId="910020353" sldId="323"/>
        </pc:sldMkLst>
        <pc:spChg chg="add del mod">
          <ac:chgData name="Veroni, Stefano" userId="c6a0b827-0823-4cdd-9f2f-b443de65f065" providerId="ADAL" clId="{E96D36AB-90AE-431D-84D7-B4A361E67BED}" dt="2022-08-04T22:00:42.279" v="4118" actId="478"/>
          <ac:spMkLst>
            <pc:docMk/>
            <pc:sldMk cId="910020353" sldId="323"/>
            <ac:spMk id="24" creationId="{726920F3-73AF-5A33-1572-EF3884991364}"/>
          </ac:spMkLst>
        </pc:spChg>
        <pc:spChg chg="add del mod">
          <ac:chgData name="Veroni, Stefano" userId="c6a0b827-0823-4cdd-9f2f-b443de65f065" providerId="ADAL" clId="{E96D36AB-90AE-431D-84D7-B4A361E67BED}" dt="2022-08-04T22:00:44.885" v="4119" actId="478"/>
          <ac:spMkLst>
            <pc:docMk/>
            <pc:sldMk cId="910020353" sldId="323"/>
            <ac:spMk id="25" creationId="{2CD06AD8-6B63-2729-103A-49676FBC7CBE}"/>
          </ac:spMkLst>
        </pc:spChg>
        <pc:spChg chg="mod">
          <ac:chgData name="Veroni, Stefano" userId="c6a0b827-0823-4cdd-9f2f-b443de65f065" providerId="ADAL" clId="{E96D36AB-90AE-431D-84D7-B4A361E67BED}" dt="2022-08-05T16:53:21.980" v="6325" actId="20577"/>
          <ac:spMkLst>
            <pc:docMk/>
            <pc:sldMk cId="910020353" sldId="323"/>
            <ac:spMk id="45" creationId="{D30D3DEC-E153-4ACB-0980-C9356C40ED56}"/>
          </ac:spMkLst>
        </pc:spChg>
      </pc:sldChg>
      <pc:sldChg chg="delSp modSp mod">
        <pc:chgData name="Veroni, Stefano" userId="c6a0b827-0823-4cdd-9f2f-b443de65f065" providerId="ADAL" clId="{E96D36AB-90AE-431D-84D7-B4A361E67BED}" dt="2022-08-05T19:57:05.958" v="8287" actId="20577"/>
        <pc:sldMkLst>
          <pc:docMk/>
          <pc:sldMk cId="1237357489" sldId="324"/>
        </pc:sldMkLst>
        <pc:spChg chg="mod">
          <ac:chgData name="Veroni, Stefano" userId="c6a0b827-0823-4cdd-9f2f-b443de65f065" providerId="ADAL" clId="{E96D36AB-90AE-431D-84D7-B4A361E67BED}" dt="2022-08-05T19:57:05.958" v="8287" actId="20577"/>
          <ac:spMkLst>
            <pc:docMk/>
            <pc:sldMk cId="1237357489" sldId="324"/>
            <ac:spMk id="2" creationId="{E264EFFD-A18F-D5E9-E4EC-EAF07846FC6A}"/>
          </ac:spMkLst>
        </pc:spChg>
        <pc:spChg chg="mod">
          <ac:chgData name="Veroni, Stefano" userId="c6a0b827-0823-4cdd-9f2f-b443de65f065" providerId="ADAL" clId="{E96D36AB-90AE-431D-84D7-B4A361E67BED}" dt="2022-08-05T19:56:58.875" v="8273" actId="20577"/>
          <ac:spMkLst>
            <pc:docMk/>
            <pc:sldMk cId="1237357489" sldId="324"/>
            <ac:spMk id="3" creationId="{185FDED5-3F83-44C0-3A2F-591734E30E94}"/>
          </ac:spMkLst>
        </pc:spChg>
        <pc:spChg chg="mod">
          <ac:chgData name="Veroni, Stefano" userId="c6a0b827-0823-4cdd-9f2f-b443de65f065" providerId="ADAL" clId="{E96D36AB-90AE-431D-84D7-B4A361E67BED}" dt="2022-08-05T16:53:17.958" v="6323" actId="20577"/>
          <ac:spMkLst>
            <pc:docMk/>
            <pc:sldMk cId="1237357489" sldId="324"/>
            <ac:spMk id="5" creationId="{D3A12EE2-E713-E4D6-4BD0-97BB128CAAF4}"/>
          </ac:spMkLst>
        </pc:spChg>
        <pc:spChg chg="del">
          <ac:chgData name="Veroni, Stefano" userId="c6a0b827-0823-4cdd-9f2f-b443de65f065" providerId="ADAL" clId="{E96D36AB-90AE-431D-84D7-B4A361E67BED}" dt="2022-08-05T10:30:29.857" v="4138" actId="478"/>
          <ac:spMkLst>
            <pc:docMk/>
            <pc:sldMk cId="1237357489" sldId="324"/>
            <ac:spMk id="8" creationId="{130C0B4D-F099-8CBB-EA74-8B1BAD474025}"/>
          </ac:spMkLst>
        </pc:spChg>
        <pc:spChg chg="del">
          <ac:chgData name="Veroni, Stefano" userId="c6a0b827-0823-4cdd-9f2f-b443de65f065" providerId="ADAL" clId="{E96D36AB-90AE-431D-84D7-B4A361E67BED}" dt="2022-08-05T10:30:28.395" v="4137" actId="478"/>
          <ac:spMkLst>
            <pc:docMk/>
            <pc:sldMk cId="1237357489" sldId="324"/>
            <ac:spMk id="9" creationId="{7BDA0164-A489-761C-ABF6-24AFC9E5F3C6}"/>
          </ac:spMkLst>
        </pc:spChg>
        <pc:picChg chg="del">
          <ac:chgData name="Veroni, Stefano" userId="c6a0b827-0823-4cdd-9f2f-b443de65f065" providerId="ADAL" clId="{E96D36AB-90AE-431D-84D7-B4A361E67BED}" dt="2022-08-05T10:30:25.814" v="4136" actId="478"/>
          <ac:picMkLst>
            <pc:docMk/>
            <pc:sldMk cId="1237357489" sldId="324"/>
            <ac:picMk id="7" creationId="{32F9D1B4-1D98-D8D4-17DA-5B41792E3417}"/>
          </ac:picMkLst>
        </pc:picChg>
      </pc:sldChg>
      <pc:sldChg chg="addSp delSp modSp mod">
        <pc:chgData name="Veroni, Stefano" userId="c6a0b827-0823-4cdd-9f2f-b443de65f065" providerId="ADAL" clId="{E96D36AB-90AE-431D-84D7-B4A361E67BED}" dt="2022-08-05T16:53:38.786" v="6331" actId="20577"/>
        <pc:sldMkLst>
          <pc:docMk/>
          <pc:sldMk cId="3903122208" sldId="325"/>
        </pc:sldMkLst>
        <pc:spChg chg="add del mod">
          <ac:chgData name="Veroni, Stefano" userId="c6a0b827-0823-4cdd-9f2f-b443de65f065" providerId="ADAL" clId="{E96D36AB-90AE-431D-84D7-B4A361E67BED}" dt="2022-08-04T22:01:23.810" v="4128" actId="478"/>
          <ac:spMkLst>
            <pc:docMk/>
            <pc:sldMk cId="3903122208" sldId="325"/>
            <ac:spMk id="14" creationId="{682E95BB-C3F2-EC60-F23E-CAB23701CEDB}"/>
          </ac:spMkLst>
        </pc:spChg>
        <pc:spChg chg="mod">
          <ac:chgData name="Veroni, Stefano" userId="c6a0b827-0823-4cdd-9f2f-b443de65f065" providerId="ADAL" clId="{E96D36AB-90AE-431D-84D7-B4A361E67BED}" dt="2022-08-05T16:53:38.786" v="6331" actId="20577"/>
          <ac:spMkLst>
            <pc:docMk/>
            <pc:sldMk cId="3903122208" sldId="325"/>
            <ac:spMk id="25" creationId="{181040F4-19BE-84C0-6E14-5A906A2043E7}"/>
          </ac:spMkLst>
        </pc:spChg>
      </pc:sldChg>
      <pc:sldChg chg="addSp delSp modSp mod">
        <pc:chgData name="Veroni, Stefano" userId="c6a0b827-0823-4cdd-9f2f-b443de65f065" providerId="ADAL" clId="{E96D36AB-90AE-431D-84D7-B4A361E67BED}" dt="2022-08-05T16:53:30.545" v="6327" actId="20577"/>
        <pc:sldMkLst>
          <pc:docMk/>
          <pc:sldMk cId="1684650482" sldId="326"/>
        </pc:sldMkLst>
        <pc:spChg chg="mod">
          <ac:chgData name="Veroni, Stefano" userId="c6a0b827-0823-4cdd-9f2f-b443de65f065" providerId="ADAL" clId="{E96D36AB-90AE-431D-84D7-B4A361E67BED}" dt="2022-08-05T16:53:30.545" v="6327" actId="20577"/>
          <ac:spMkLst>
            <pc:docMk/>
            <pc:sldMk cId="1684650482" sldId="326"/>
            <ac:spMk id="36" creationId="{62E75778-A882-FD8A-36EA-9A526C8AE54F}"/>
          </ac:spMkLst>
        </pc:spChg>
        <pc:spChg chg="mod">
          <ac:chgData name="Veroni, Stefano" userId="c6a0b827-0823-4cdd-9f2f-b443de65f065" providerId="ADAL" clId="{E96D36AB-90AE-431D-84D7-B4A361E67BED}" dt="2022-08-05T15:15:06.326" v="5017" actId="1037"/>
          <ac:spMkLst>
            <pc:docMk/>
            <pc:sldMk cId="1684650482" sldId="326"/>
            <ac:spMk id="38" creationId="{6DD06A1C-5D30-5A36-D245-572BE1F331F8}"/>
          </ac:spMkLst>
        </pc:spChg>
        <pc:spChg chg="mod">
          <ac:chgData name="Veroni, Stefano" userId="c6a0b827-0823-4cdd-9f2f-b443de65f065" providerId="ADAL" clId="{E96D36AB-90AE-431D-84D7-B4A361E67BED}" dt="2022-08-05T15:15:06.326" v="5017" actId="1037"/>
          <ac:spMkLst>
            <pc:docMk/>
            <pc:sldMk cId="1684650482" sldId="326"/>
            <ac:spMk id="39" creationId="{51D7273A-3F57-EAA8-00A9-A81C8FC3AD7C}"/>
          </ac:spMkLst>
        </pc:spChg>
        <pc:spChg chg="mod">
          <ac:chgData name="Veroni, Stefano" userId="c6a0b827-0823-4cdd-9f2f-b443de65f065" providerId="ADAL" clId="{E96D36AB-90AE-431D-84D7-B4A361E67BED}" dt="2022-08-05T15:15:06.326" v="5017" actId="1037"/>
          <ac:spMkLst>
            <pc:docMk/>
            <pc:sldMk cId="1684650482" sldId="326"/>
            <ac:spMk id="40" creationId="{3DCDAEAF-7AF8-4050-0CEC-84C2F0FDC79D}"/>
          </ac:spMkLst>
        </pc:spChg>
        <pc:spChg chg="mod">
          <ac:chgData name="Veroni, Stefano" userId="c6a0b827-0823-4cdd-9f2f-b443de65f065" providerId="ADAL" clId="{E96D36AB-90AE-431D-84D7-B4A361E67BED}" dt="2022-08-05T15:15:06.326" v="5017" actId="1037"/>
          <ac:spMkLst>
            <pc:docMk/>
            <pc:sldMk cId="1684650482" sldId="326"/>
            <ac:spMk id="41" creationId="{81DAEB55-7E8B-F0ED-7FFE-BCC262FF8BBF}"/>
          </ac:spMkLst>
        </pc:spChg>
        <pc:picChg chg="del">
          <ac:chgData name="Veroni, Stefano" userId="c6a0b827-0823-4cdd-9f2f-b443de65f065" providerId="ADAL" clId="{E96D36AB-90AE-431D-84D7-B4A361E67BED}" dt="2022-08-05T15:07:23.406" v="4973" actId="478"/>
          <ac:picMkLst>
            <pc:docMk/>
            <pc:sldMk cId="1684650482" sldId="326"/>
            <ac:picMk id="4" creationId="{616DF0DE-B835-42F7-3444-40D3D47B4AF7}"/>
          </ac:picMkLst>
        </pc:picChg>
        <pc:picChg chg="add mod">
          <ac:chgData name="Veroni, Stefano" userId="c6a0b827-0823-4cdd-9f2f-b443de65f065" providerId="ADAL" clId="{E96D36AB-90AE-431D-84D7-B4A361E67BED}" dt="2022-08-05T15:15:06.326" v="5017" actId="1037"/>
          <ac:picMkLst>
            <pc:docMk/>
            <pc:sldMk cId="1684650482" sldId="326"/>
            <ac:picMk id="5" creationId="{EA9ABA72-B976-A1B5-1AB7-5DB0C03A4E77}"/>
          </ac:picMkLst>
        </pc:picChg>
        <pc:picChg chg="del">
          <ac:chgData name="Veroni, Stefano" userId="c6a0b827-0823-4cdd-9f2f-b443de65f065" providerId="ADAL" clId="{E96D36AB-90AE-431D-84D7-B4A361E67BED}" dt="2022-08-05T15:09:02.947" v="4978" actId="478"/>
          <ac:picMkLst>
            <pc:docMk/>
            <pc:sldMk cId="1684650482" sldId="326"/>
            <ac:picMk id="7" creationId="{DD48AD3C-1182-B8A4-7BA3-138C89B27A95}"/>
          </ac:picMkLst>
        </pc:picChg>
        <pc:picChg chg="add mod">
          <ac:chgData name="Veroni, Stefano" userId="c6a0b827-0823-4cdd-9f2f-b443de65f065" providerId="ADAL" clId="{E96D36AB-90AE-431D-84D7-B4A361E67BED}" dt="2022-08-05T15:15:06.326" v="5017" actId="1037"/>
          <ac:picMkLst>
            <pc:docMk/>
            <pc:sldMk cId="1684650482" sldId="326"/>
            <ac:picMk id="9" creationId="{3ECB1AC1-B1DF-A9AB-DA9A-A052CC3B851B}"/>
          </ac:picMkLst>
        </pc:picChg>
        <pc:picChg chg="add mod">
          <ac:chgData name="Veroni, Stefano" userId="c6a0b827-0823-4cdd-9f2f-b443de65f065" providerId="ADAL" clId="{E96D36AB-90AE-431D-84D7-B4A361E67BED}" dt="2022-08-05T15:15:06.326" v="5017" actId="1037"/>
          <ac:picMkLst>
            <pc:docMk/>
            <pc:sldMk cId="1684650482" sldId="326"/>
            <ac:picMk id="11" creationId="{4FBD75F2-C0A1-DA4F-2A3A-0B454E683053}"/>
          </ac:picMkLst>
        </pc:picChg>
        <pc:picChg chg="add mod">
          <ac:chgData name="Veroni, Stefano" userId="c6a0b827-0823-4cdd-9f2f-b443de65f065" providerId="ADAL" clId="{E96D36AB-90AE-431D-84D7-B4A361E67BED}" dt="2022-08-05T15:15:06.326" v="5017" actId="1037"/>
          <ac:picMkLst>
            <pc:docMk/>
            <pc:sldMk cId="1684650482" sldId="326"/>
            <ac:picMk id="13" creationId="{578BB72E-C7C0-21C2-F5A1-7B81A057F517}"/>
          </ac:picMkLst>
        </pc:picChg>
        <pc:picChg chg="del">
          <ac:chgData name="Veroni, Stefano" userId="c6a0b827-0823-4cdd-9f2f-b443de65f065" providerId="ADAL" clId="{E96D36AB-90AE-431D-84D7-B4A361E67BED}" dt="2022-08-05T15:14:11.314" v="4989" actId="478"/>
          <ac:picMkLst>
            <pc:docMk/>
            <pc:sldMk cId="1684650482" sldId="326"/>
            <ac:picMk id="14" creationId="{6B57B3B1-446B-37C2-FC93-D083C6E9E239}"/>
          </ac:picMkLst>
        </pc:picChg>
        <pc:picChg chg="del">
          <ac:chgData name="Veroni, Stefano" userId="c6a0b827-0823-4cdd-9f2f-b443de65f065" providerId="ADAL" clId="{E96D36AB-90AE-431D-84D7-B4A361E67BED}" dt="2022-08-05T15:13:09.256" v="4984" actId="478"/>
          <ac:picMkLst>
            <pc:docMk/>
            <pc:sldMk cId="1684650482" sldId="326"/>
            <ac:picMk id="20" creationId="{49FA8F5B-921F-399E-07D7-D303FEFAF863}"/>
          </ac:picMkLst>
        </pc:picChg>
      </pc:sldChg>
      <pc:sldChg chg="addSp delSp modSp mod">
        <pc:chgData name="Veroni, Stefano" userId="c6a0b827-0823-4cdd-9f2f-b443de65f065" providerId="ADAL" clId="{E96D36AB-90AE-431D-84D7-B4A361E67BED}" dt="2022-08-05T16:53:34.856" v="6329" actId="20577"/>
        <pc:sldMkLst>
          <pc:docMk/>
          <pc:sldMk cId="3775180547" sldId="327"/>
        </pc:sldMkLst>
        <pc:spChg chg="mod">
          <ac:chgData name="Veroni, Stefano" userId="c6a0b827-0823-4cdd-9f2f-b443de65f065" providerId="ADAL" clId="{E96D36AB-90AE-431D-84D7-B4A361E67BED}" dt="2022-08-04T10:35:03.604" v="101" actId="1036"/>
          <ac:spMkLst>
            <pc:docMk/>
            <pc:sldMk cId="3775180547" sldId="327"/>
            <ac:spMk id="44" creationId="{3752B981-7F22-651A-EC2E-A735F5239439}"/>
          </ac:spMkLst>
        </pc:spChg>
        <pc:spChg chg="mod">
          <ac:chgData name="Veroni, Stefano" userId="c6a0b827-0823-4cdd-9f2f-b443de65f065" providerId="ADAL" clId="{E96D36AB-90AE-431D-84D7-B4A361E67BED}" dt="2022-08-04T10:56:27.410" v="153" actId="20577"/>
          <ac:spMkLst>
            <pc:docMk/>
            <pc:sldMk cId="3775180547" sldId="327"/>
            <ac:spMk id="51" creationId="{889AC0DF-DFB1-A840-1CD1-EE02AFADF709}"/>
          </ac:spMkLst>
        </pc:spChg>
        <pc:spChg chg="add mod">
          <ac:chgData name="Veroni, Stefano" userId="c6a0b827-0823-4cdd-9f2f-b443de65f065" providerId="ADAL" clId="{E96D36AB-90AE-431D-84D7-B4A361E67BED}" dt="2022-08-04T10:56:04.738" v="141" actId="1076"/>
          <ac:spMkLst>
            <pc:docMk/>
            <pc:sldMk cId="3775180547" sldId="327"/>
            <ac:spMk id="53" creationId="{7BD76353-A571-9C9C-5B62-C8DCB04A230B}"/>
          </ac:spMkLst>
        </pc:spChg>
        <pc:spChg chg="add mod">
          <ac:chgData name="Veroni, Stefano" userId="c6a0b827-0823-4cdd-9f2f-b443de65f065" providerId="ADAL" clId="{E96D36AB-90AE-431D-84D7-B4A361E67BED}" dt="2022-08-04T10:56:12.916" v="144" actId="1076"/>
          <ac:spMkLst>
            <pc:docMk/>
            <pc:sldMk cId="3775180547" sldId="327"/>
            <ac:spMk id="54" creationId="{CA53502F-B026-804D-5E25-D0FF168E6ECB}"/>
          </ac:spMkLst>
        </pc:spChg>
        <pc:spChg chg="add mod">
          <ac:chgData name="Veroni, Stefano" userId="c6a0b827-0823-4cdd-9f2f-b443de65f065" providerId="ADAL" clId="{E96D36AB-90AE-431D-84D7-B4A361E67BED}" dt="2022-08-04T10:56:17.076" v="146" actId="1076"/>
          <ac:spMkLst>
            <pc:docMk/>
            <pc:sldMk cId="3775180547" sldId="327"/>
            <ac:spMk id="55" creationId="{3C625C60-EAD5-D277-FEA7-CA4C1B3AB8EC}"/>
          </ac:spMkLst>
        </pc:spChg>
        <pc:spChg chg="add mod">
          <ac:chgData name="Veroni, Stefano" userId="c6a0b827-0823-4cdd-9f2f-b443de65f065" providerId="ADAL" clId="{E96D36AB-90AE-431D-84D7-B4A361E67BED}" dt="2022-08-04T10:56:21.653" v="148" actId="1076"/>
          <ac:spMkLst>
            <pc:docMk/>
            <pc:sldMk cId="3775180547" sldId="327"/>
            <ac:spMk id="57" creationId="{6F4581DB-88AA-85D0-D697-1B0CBB0A3F11}"/>
          </ac:spMkLst>
        </pc:spChg>
        <pc:spChg chg="add mod">
          <ac:chgData name="Veroni, Stefano" userId="c6a0b827-0823-4cdd-9f2f-b443de65f065" providerId="ADAL" clId="{E96D36AB-90AE-431D-84D7-B4A361E67BED}" dt="2022-08-04T10:56:25.142" v="150" actId="1076"/>
          <ac:spMkLst>
            <pc:docMk/>
            <pc:sldMk cId="3775180547" sldId="327"/>
            <ac:spMk id="59" creationId="{E7998868-13DF-A8CC-951F-057B64F37238}"/>
          </ac:spMkLst>
        </pc:spChg>
        <pc:spChg chg="add del mod">
          <ac:chgData name="Veroni, Stefano" userId="c6a0b827-0823-4cdd-9f2f-b443de65f065" providerId="ADAL" clId="{E96D36AB-90AE-431D-84D7-B4A361E67BED}" dt="2022-08-04T22:01:27.345" v="4129" actId="478"/>
          <ac:spMkLst>
            <pc:docMk/>
            <pc:sldMk cId="3775180547" sldId="327"/>
            <ac:spMk id="60" creationId="{AF899C92-4A5F-38A6-0A9B-CEEC5E6ACB04}"/>
          </ac:spMkLst>
        </pc:spChg>
        <pc:spChg chg="add del mod">
          <ac:chgData name="Veroni, Stefano" userId="c6a0b827-0823-4cdd-9f2f-b443de65f065" providerId="ADAL" clId="{E96D36AB-90AE-431D-84D7-B4A361E67BED}" dt="2022-08-04T22:01:30.415" v="4130" actId="478"/>
          <ac:spMkLst>
            <pc:docMk/>
            <pc:sldMk cId="3775180547" sldId="327"/>
            <ac:spMk id="61" creationId="{709EC326-EC40-B351-9E42-5EF55DA3BBFD}"/>
          </ac:spMkLst>
        </pc:spChg>
        <pc:spChg chg="add del mod">
          <ac:chgData name="Veroni, Stefano" userId="c6a0b827-0823-4cdd-9f2f-b443de65f065" providerId="ADAL" clId="{E96D36AB-90AE-431D-84D7-B4A361E67BED}" dt="2022-08-04T22:01:32.818" v="4131" actId="478"/>
          <ac:spMkLst>
            <pc:docMk/>
            <pc:sldMk cId="3775180547" sldId="327"/>
            <ac:spMk id="62" creationId="{7D43867E-BF15-91A4-192A-78DD60EB9609}"/>
          </ac:spMkLst>
        </pc:spChg>
        <pc:spChg chg="mod">
          <ac:chgData name="Veroni, Stefano" userId="c6a0b827-0823-4cdd-9f2f-b443de65f065" providerId="ADAL" clId="{E96D36AB-90AE-431D-84D7-B4A361E67BED}" dt="2022-08-05T16:53:34.856" v="6329" actId="20577"/>
          <ac:spMkLst>
            <pc:docMk/>
            <pc:sldMk cId="3775180547" sldId="327"/>
            <ac:spMk id="85" creationId="{8260D5BD-DFDD-49A2-F740-8625B835B79E}"/>
          </ac:spMkLst>
        </pc:spChg>
        <pc:grpChg chg="del mod">
          <ac:chgData name="Veroni, Stefano" userId="c6a0b827-0823-4cdd-9f2f-b443de65f065" providerId="ADAL" clId="{E96D36AB-90AE-431D-84D7-B4A361E67BED}" dt="2022-08-04T10:35:36.695" v="110" actId="478"/>
          <ac:grpSpMkLst>
            <pc:docMk/>
            <pc:sldMk cId="3775180547" sldId="327"/>
            <ac:grpSpMk id="76" creationId="{14EC1E62-02C8-A1CA-5F36-8EDDEC8204C9}"/>
          </ac:grpSpMkLst>
        </pc:grpChg>
        <pc:grpChg chg="del mod">
          <ac:chgData name="Veroni, Stefano" userId="c6a0b827-0823-4cdd-9f2f-b443de65f065" providerId="ADAL" clId="{E96D36AB-90AE-431D-84D7-B4A361E67BED}" dt="2022-08-04T10:35:36.695" v="110" actId="478"/>
          <ac:grpSpMkLst>
            <pc:docMk/>
            <pc:sldMk cId="3775180547" sldId="327"/>
            <ac:grpSpMk id="81" creationId="{073EAAA7-EC0F-7319-143D-381607882ABA}"/>
          </ac:grpSpMkLst>
        </pc:grpChg>
        <pc:picChg chg="add mod">
          <ac:chgData name="Veroni, Stefano" userId="c6a0b827-0823-4cdd-9f2f-b443de65f065" providerId="ADAL" clId="{E96D36AB-90AE-431D-84D7-B4A361E67BED}" dt="2022-08-04T10:40:45.843" v="133" actId="1076"/>
          <ac:picMkLst>
            <pc:docMk/>
            <pc:sldMk cId="3775180547" sldId="327"/>
            <ac:picMk id="4" creationId="{15E25F8F-DF8D-DDF7-091E-D87E18748EE7}"/>
          </ac:picMkLst>
        </pc:picChg>
        <pc:picChg chg="add mod">
          <ac:chgData name="Veroni, Stefano" userId="c6a0b827-0823-4cdd-9f2f-b443de65f065" providerId="ADAL" clId="{E96D36AB-90AE-431D-84D7-B4A361E67BED}" dt="2022-08-04T10:40:34.470" v="130"/>
          <ac:picMkLst>
            <pc:docMk/>
            <pc:sldMk cId="3775180547" sldId="327"/>
            <ac:picMk id="7" creationId="{42EAAA84-F09B-B35D-9FE9-BCC9AF514216}"/>
          </ac:picMkLst>
        </pc:picChg>
        <pc:picChg chg="add mod">
          <ac:chgData name="Veroni, Stefano" userId="c6a0b827-0823-4cdd-9f2f-b443de65f065" providerId="ADAL" clId="{E96D36AB-90AE-431D-84D7-B4A361E67BED}" dt="2022-08-04T10:56:09.293" v="143" actId="1076"/>
          <ac:picMkLst>
            <pc:docMk/>
            <pc:sldMk cId="3775180547" sldId="327"/>
            <ac:picMk id="9" creationId="{BEBC9B48-0356-0D5F-D59D-93EF70D0C6D7}"/>
          </ac:picMkLst>
        </pc:picChg>
        <pc:picChg chg="add mod">
          <ac:chgData name="Veroni, Stefano" userId="c6a0b827-0823-4cdd-9f2f-b443de65f065" providerId="ADAL" clId="{E96D36AB-90AE-431D-84D7-B4A361E67BED}" dt="2022-08-04T10:41:17.530" v="139" actId="14100"/>
          <ac:picMkLst>
            <pc:docMk/>
            <pc:sldMk cId="3775180547" sldId="327"/>
            <ac:picMk id="11" creationId="{913BFA23-92FD-15B7-65EE-A4A67A347C3D}"/>
          </ac:picMkLst>
        </pc:picChg>
        <pc:picChg chg="add mod">
          <ac:chgData name="Veroni, Stefano" userId="c6a0b827-0823-4cdd-9f2f-b443de65f065" providerId="ADAL" clId="{E96D36AB-90AE-431D-84D7-B4A361E67BED}" dt="2022-08-04T10:39:42.021" v="124" actId="14100"/>
          <ac:picMkLst>
            <pc:docMk/>
            <pc:sldMk cId="3775180547" sldId="327"/>
            <ac:picMk id="13" creationId="{3C7A727C-BFC3-2801-0995-429284D00A8F}"/>
          </ac:picMkLst>
        </pc:picChg>
        <pc:picChg chg="add mod">
          <ac:chgData name="Veroni, Stefano" userId="c6a0b827-0823-4cdd-9f2f-b443de65f065" providerId="ADAL" clId="{E96D36AB-90AE-431D-84D7-B4A361E67BED}" dt="2022-08-04T10:40:56.998" v="136" actId="14100"/>
          <ac:picMkLst>
            <pc:docMk/>
            <pc:sldMk cId="3775180547" sldId="327"/>
            <ac:picMk id="17" creationId="{33EB81CF-ADA8-78B1-ED9A-27D397C747D3}"/>
          </ac:picMkLst>
        </pc:picChg>
        <pc:picChg chg="mod">
          <ac:chgData name="Veroni, Stefano" userId="c6a0b827-0823-4cdd-9f2f-b443de65f065" providerId="ADAL" clId="{E96D36AB-90AE-431D-84D7-B4A361E67BED}" dt="2022-08-04T22:01:00.920" v="4123" actId="1076"/>
          <ac:picMkLst>
            <pc:docMk/>
            <pc:sldMk cId="3775180547" sldId="327"/>
            <ac:picMk id="23" creationId="{2F1AA889-2ECE-9314-DF02-E71DDC0EC2A1}"/>
          </ac:picMkLst>
        </pc:picChg>
        <pc:picChg chg="mod">
          <ac:chgData name="Veroni, Stefano" userId="c6a0b827-0823-4cdd-9f2f-b443de65f065" providerId="ADAL" clId="{E96D36AB-90AE-431D-84D7-B4A361E67BED}" dt="2022-08-04T11:14:03.531" v="154" actId="14100"/>
          <ac:picMkLst>
            <pc:docMk/>
            <pc:sldMk cId="3775180547" sldId="327"/>
            <ac:picMk id="25" creationId="{078C484A-A397-C605-FBB0-60FFA867728A}"/>
          </ac:picMkLst>
        </pc:picChg>
        <pc:picChg chg="del">
          <ac:chgData name="Veroni, Stefano" userId="c6a0b827-0823-4cdd-9f2f-b443de65f065" providerId="ADAL" clId="{E96D36AB-90AE-431D-84D7-B4A361E67BED}" dt="2022-08-04T10:32:35.733" v="57" actId="478"/>
          <ac:picMkLst>
            <pc:docMk/>
            <pc:sldMk cId="3775180547" sldId="327"/>
            <ac:picMk id="56" creationId="{043B60CC-7E0F-6FD0-D9A4-E95773897B8B}"/>
          </ac:picMkLst>
        </pc:picChg>
        <pc:picChg chg="del">
          <ac:chgData name="Veroni, Stefano" userId="c6a0b827-0823-4cdd-9f2f-b443de65f065" providerId="ADAL" clId="{E96D36AB-90AE-431D-84D7-B4A361E67BED}" dt="2022-08-04T10:33:15.783" v="61" actId="478"/>
          <ac:picMkLst>
            <pc:docMk/>
            <pc:sldMk cId="3775180547" sldId="327"/>
            <ac:picMk id="58" creationId="{24F7395E-6AE9-D01D-79D6-708913E5B17C}"/>
          </ac:picMkLst>
        </pc:pic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64" creationId="{1706034B-7401-C584-9F18-6ACC4024D258}"/>
          </ac:inkMkLst>
        </pc:ink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65" creationId="{2BD3A17D-8A17-04AA-5F33-C2B07F5C057C}"/>
          </ac:inkMkLst>
        </pc:ink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68" creationId="{08864B25-1C9B-DCD7-4C2B-538F60DF4A49}"/>
          </ac:inkMkLst>
        </pc:ink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69" creationId="{42E84F05-90CF-C67E-6DAB-CE04D3807DF7}"/>
          </ac:inkMkLst>
        </pc:ink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70" creationId="{ACD75201-30B7-E330-C6CB-376A6C4EAF9C}"/>
          </ac:inkMkLst>
        </pc:ink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71" creationId="{DCDA0230-72E9-3586-79BD-D7EC3765863B}"/>
          </ac:inkMkLst>
        </pc:ink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72" creationId="{2B12E407-55F0-9DBF-A828-F905DE7E8504}"/>
          </ac:inkMkLst>
        </pc:ink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73" creationId="{907BEE60-E314-CEE6-9E6D-D3561C699CAE}"/>
          </ac:inkMkLst>
        </pc:ink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74" creationId="{3BF52563-6D56-9AF4-AC2E-8743F0466BBF}"/>
          </ac:inkMkLst>
        </pc:inkChg>
        <pc:inkChg chg="del mod">
          <ac:chgData name="Veroni, Stefano" userId="c6a0b827-0823-4cdd-9f2f-b443de65f065" providerId="ADAL" clId="{E96D36AB-90AE-431D-84D7-B4A361E67BED}" dt="2022-08-04T10:35:36.695" v="110" actId="478"/>
          <ac:inkMkLst>
            <pc:docMk/>
            <pc:sldMk cId="3775180547" sldId="327"/>
            <ac:inkMk id="75" creationId="{BE94AA95-F002-C87B-0A94-3C52334B1D91}"/>
          </ac:inkMkLst>
        </pc:inkChg>
      </pc:sldChg>
      <pc:sldChg chg="addSp delSp modSp mod">
        <pc:chgData name="Veroni, Stefano" userId="c6a0b827-0823-4cdd-9f2f-b443de65f065" providerId="ADAL" clId="{E96D36AB-90AE-431D-84D7-B4A361E67BED}" dt="2022-08-05T16:45:16.808" v="5875" actId="1036"/>
        <pc:sldMkLst>
          <pc:docMk/>
          <pc:sldMk cId="2684048384" sldId="328"/>
        </pc:sldMkLst>
        <pc:spChg chg="mod">
          <ac:chgData name="Veroni, Stefano" userId="c6a0b827-0823-4cdd-9f2f-b443de65f065" providerId="ADAL" clId="{E96D36AB-90AE-431D-84D7-B4A361E67BED}" dt="2022-08-05T16:45:16.808" v="5875" actId="1036"/>
          <ac:spMkLst>
            <pc:docMk/>
            <pc:sldMk cId="2684048384" sldId="328"/>
            <ac:spMk id="2" creationId="{32177D95-9DE7-BF68-87D6-F59C11AA828E}"/>
          </ac:spMkLst>
        </pc:spChg>
        <pc:spChg chg="del mod">
          <ac:chgData name="Veroni, Stefano" userId="c6a0b827-0823-4cdd-9f2f-b443de65f065" providerId="ADAL" clId="{E96D36AB-90AE-431D-84D7-B4A361E67BED}" dt="2022-08-04T18:23:29.474" v="3746" actId="478"/>
          <ac:spMkLst>
            <pc:docMk/>
            <pc:sldMk cId="2684048384" sldId="328"/>
            <ac:spMk id="7" creationId="{ABFCAF81-0CE1-F254-EA55-A29FA267D741}"/>
          </ac:spMkLst>
        </pc:spChg>
        <pc:spChg chg="del mod">
          <ac:chgData name="Veroni, Stefano" userId="c6a0b827-0823-4cdd-9f2f-b443de65f065" providerId="ADAL" clId="{E96D36AB-90AE-431D-84D7-B4A361E67BED}" dt="2022-08-04T18:23:29.474" v="3746" actId="478"/>
          <ac:spMkLst>
            <pc:docMk/>
            <pc:sldMk cId="2684048384" sldId="328"/>
            <ac:spMk id="8" creationId="{26007F17-9961-9F71-B7A0-EF5C6EF80C7D}"/>
          </ac:spMkLst>
        </pc:spChg>
        <pc:spChg chg="del mod">
          <ac:chgData name="Veroni, Stefano" userId="c6a0b827-0823-4cdd-9f2f-b443de65f065" providerId="ADAL" clId="{E96D36AB-90AE-431D-84D7-B4A361E67BED}" dt="2022-08-04T18:23:29.474" v="3746" actId="478"/>
          <ac:spMkLst>
            <pc:docMk/>
            <pc:sldMk cId="2684048384" sldId="328"/>
            <ac:spMk id="9" creationId="{AB5B8457-CE07-8B17-759C-B6B2553301CF}"/>
          </ac:spMkLst>
        </pc:spChg>
        <pc:spChg chg="del mod">
          <ac:chgData name="Veroni, Stefano" userId="c6a0b827-0823-4cdd-9f2f-b443de65f065" providerId="ADAL" clId="{E96D36AB-90AE-431D-84D7-B4A361E67BED}" dt="2022-08-04T11:14:33.041" v="159" actId="478"/>
          <ac:spMkLst>
            <pc:docMk/>
            <pc:sldMk cId="2684048384" sldId="328"/>
            <ac:spMk id="10" creationId="{D3186A28-4817-2B38-9A55-8E30A28F6FD7}"/>
          </ac:spMkLst>
        </pc:spChg>
        <pc:spChg chg="add del mod">
          <ac:chgData name="Veroni, Stefano" userId="c6a0b827-0823-4cdd-9f2f-b443de65f065" providerId="ADAL" clId="{E96D36AB-90AE-431D-84D7-B4A361E67BED}" dt="2022-08-04T18:23:29.474" v="3746" actId="478"/>
          <ac:spMkLst>
            <pc:docMk/>
            <pc:sldMk cId="2684048384" sldId="328"/>
            <ac:spMk id="11" creationId="{D4F2E96D-413E-F297-2F78-266BEF8F2B5D}"/>
          </ac:spMkLst>
        </pc:spChg>
        <pc:spChg chg="add mod">
          <ac:chgData name="Veroni, Stefano" userId="c6a0b827-0823-4cdd-9f2f-b443de65f065" providerId="ADAL" clId="{E96D36AB-90AE-431D-84D7-B4A361E67BED}" dt="2022-08-04T18:27:06.551" v="3900" actId="20577"/>
          <ac:spMkLst>
            <pc:docMk/>
            <pc:sldMk cId="2684048384" sldId="328"/>
            <ac:spMk id="13" creationId="{83525A3A-CE88-2DF8-447D-3FCAB6610E13}"/>
          </ac:spMkLst>
        </pc:spChg>
        <pc:cxnChg chg="del">
          <ac:chgData name="Veroni, Stefano" userId="c6a0b827-0823-4cdd-9f2f-b443de65f065" providerId="ADAL" clId="{E96D36AB-90AE-431D-84D7-B4A361E67BED}" dt="2022-08-04T11:14:35.157" v="160" actId="478"/>
          <ac:cxnSpMkLst>
            <pc:docMk/>
            <pc:sldMk cId="2684048384" sldId="328"/>
            <ac:cxnSpMk id="3" creationId="{4786A603-0092-98A9-2065-792FD57B5A21}"/>
          </ac:cxnSpMkLst>
        </pc:cxnChg>
      </pc:sldChg>
      <pc:sldChg chg="addSp delSp modSp mod">
        <pc:chgData name="Veroni, Stefano" userId="c6a0b827-0823-4cdd-9f2f-b443de65f065" providerId="ADAL" clId="{E96D36AB-90AE-431D-84D7-B4A361E67BED}" dt="2022-08-05T19:52:48.669" v="8012" actId="14100"/>
        <pc:sldMkLst>
          <pc:docMk/>
          <pc:sldMk cId="442540171" sldId="329"/>
        </pc:sldMkLst>
        <pc:spChg chg="add del mod">
          <ac:chgData name="Veroni, Stefano" userId="c6a0b827-0823-4cdd-9f2f-b443de65f065" providerId="ADAL" clId="{E96D36AB-90AE-431D-84D7-B4A361E67BED}" dt="2022-08-05T15:36:03.518" v="5102" actId="478"/>
          <ac:spMkLst>
            <pc:docMk/>
            <pc:sldMk cId="442540171" sldId="329"/>
            <ac:spMk id="2" creationId="{C8A1E028-A8E8-B920-05BF-16BD18AD07D2}"/>
          </ac:spMkLst>
        </pc:spChg>
        <pc:spChg chg="add mod">
          <ac:chgData name="Veroni, Stefano" userId="c6a0b827-0823-4cdd-9f2f-b443de65f065" providerId="ADAL" clId="{E96D36AB-90AE-431D-84D7-B4A361E67BED}" dt="2022-08-05T15:34:03.516" v="5034" actId="20577"/>
          <ac:spMkLst>
            <pc:docMk/>
            <pc:sldMk cId="442540171" sldId="329"/>
            <ac:spMk id="3" creationId="{2DD28C9A-0170-4603-0187-F89D9B1CEE81}"/>
          </ac:spMkLst>
        </pc:spChg>
        <pc:spChg chg="add del mod">
          <ac:chgData name="Veroni, Stefano" userId="c6a0b827-0823-4cdd-9f2f-b443de65f065" providerId="ADAL" clId="{E96D36AB-90AE-431D-84D7-B4A361E67BED}" dt="2022-08-05T15:51:21.040" v="5313" actId="478"/>
          <ac:spMkLst>
            <pc:docMk/>
            <pc:sldMk cId="442540171" sldId="329"/>
            <ac:spMk id="5" creationId="{BC3EB15B-DA80-5012-8E29-859778A60F80}"/>
          </ac:spMkLst>
        </pc:spChg>
        <pc:spChg chg="add del mod">
          <ac:chgData name="Veroni, Stefano" userId="c6a0b827-0823-4cdd-9f2f-b443de65f065" providerId="ADAL" clId="{E96D36AB-90AE-431D-84D7-B4A361E67BED}" dt="2022-08-05T15:51:21.040" v="5313" actId="478"/>
          <ac:spMkLst>
            <pc:docMk/>
            <pc:sldMk cId="442540171" sldId="329"/>
            <ac:spMk id="6" creationId="{FAF0CC48-C1B8-CA18-A660-BAF4B40A4D2A}"/>
          </ac:spMkLst>
        </pc:spChg>
        <pc:spChg chg="add del mod">
          <ac:chgData name="Veroni, Stefano" userId="c6a0b827-0823-4cdd-9f2f-b443de65f065" providerId="ADAL" clId="{E96D36AB-90AE-431D-84D7-B4A361E67BED}" dt="2022-08-05T15:51:21.040" v="5313" actId="478"/>
          <ac:spMkLst>
            <pc:docMk/>
            <pc:sldMk cId="442540171" sldId="329"/>
            <ac:spMk id="7" creationId="{00682DD4-7E3C-456F-1AFC-8D1FF31C585E}"/>
          </ac:spMkLst>
        </pc:spChg>
        <pc:spChg chg="add mod">
          <ac:chgData name="Veroni, Stefano" userId="c6a0b827-0823-4cdd-9f2f-b443de65f065" providerId="ADAL" clId="{E96D36AB-90AE-431D-84D7-B4A361E67BED}" dt="2022-08-05T19:52:48.669" v="8012" actId="14100"/>
          <ac:spMkLst>
            <pc:docMk/>
            <pc:sldMk cId="442540171" sldId="329"/>
            <ac:spMk id="8" creationId="{1C717429-392A-BA95-A53F-CFE347AF51B1}"/>
          </ac:spMkLst>
        </pc:spChg>
        <pc:spChg chg="add del">
          <ac:chgData name="Veroni, Stefano" userId="c6a0b827-0823-4cdd-9f2f-b443de65f065" providerId="ADAL" clId="{E96D36AB-90AE-431D-84D7-B4A361E67BED}" dt="2022-08-05T15:47:58.076" v="5224"/>
          <ac:spMkLst>
            <pc:docMk/>
            <pc:sldMk cId="442540171" sldId="329"/>
            <ac:spMk id="9" creationId="{204AAA4E-EE62-B82E-9947-7E4D5DC5753A}"/>
          </ac:spMkLst>
        </pc:spChg>
        <pc:spChg chg="add del">
          <ac:chgData name="Veroni, Stefano" userId="c6a0b827-0823-4cdd-9f2f-b443de65f065" providerId="ADAL" clId="{E96D36AB-90AE-431D-84D7-B4A361E67BED}" dt="2022-08-05T15:48:20.570" v="5234"/>
          <ac:spMkLst>
            <pc:docMk/>
            <pc:sldMk cId="442540171" sldId="329"/>
            <ac:spMk id="10" creationId="{ABB4AC92-E505-5673-19B5-481BC65B58A2}"/>
          </ac:spMkLst>
        </pc:spChg>
        <pc:spChg chg="add mod">
          <ac:chgData name="Veroni, Stefano" userId="c6a0b827-0823-4cdd-9f2f-b443de65f065" providerId="ADAL" clId="{E96D36AB-90AE-431D-84D7-B4A361E67BED}" dt="2022-08-05T17:10:11.753" v="7573" actId="20577"/>
          <ac:spMkLst>
            <pc:docMk/>
            <pc:sldMk cId="442540171" sldId="329"/>
            <ac:spMk id="12" creationId="{EDD0D9EE-42DA-5446-839E-9450BB30B6F0}"/>
          </ac:spMkLst>
        </pc:spChg>
        <pc:spChg chg="add del">
          <ac:chgData name="Veroni, Stefano" userId="c6a0b827-0823-4cdd-9f2f-b443de65f065" providerId="ADAL" clId="{E96D36AB-90AE-431D-84D7-B4A361E67BED}" dt="2022-08-05T17:14:58.401" v="7748" actId="478"/>
          <ac:spMkLst>
            <pc:docMk/>
            <pc:sldMk cId="442540171" sldId="329"/>
            <ac:spMk id="13" creationId="{DF6CD245-0BE4-F381-D43A-DC09D236F6C9}"/>
          </ac:spMkLst>
        </pc:spChg>
        <pc:graphicFrameChg chg="add del mod">
          <ac:chgData name="Veroni, Stefano" userId="c6a0b827-0823-4cdd-9f2f-b443de65f065" providerId="ADAL" clId="{E96D36AB-90AE-431D-84D7-B4A361E67BED}" dt="2022-08-05T16:00:54.392" v="5575" actId="478"/>
          <ac:graphicFrameMkLst>
            <pc:docMk/>
            <pc:sldMk cId="442540171" sldId="329"/>
            <ac:graphicFrameMk id="11" creationId="{AE784DDD-B059-F6BE-E854-F4B34E0973A9}"/>
          </ac:graphicFrameMkLst>
        </pc:graphicFrameChg>
      </pc:sldChg>
      <pc:sldChg chg="del">
        <pc:chgData name="Veroni, Stefano" userId="c6a0b827-0823-4cdd-9f2f-b443de65f065" providerId="ADAL" clId="{E96D36AB-90AE-431D-84D7-B4A361E67BED}" dt="2022-08-04T11:54:45.726" v="2719" actId="47"/>
        <pc:sldMkLst>
          <pc:docMk/>
          <pc:sldMk cId="3996575266" sldId="330"/>
        </pc:sldMkLst>
      </pc:sldChg>
      <pc:sldChg chg="addSp delSp modSp mod ord">
        <pc:chgData name="Veroni, Stefano" userId="c6a0b827-0823-4cdd-9f2f-b443de65f065" providerId="ADAL" clId="{E96D36AB-90AE-431D-84D7-B4A361E67BED}" dt="2022-08-05T19:52:07.888" v="8006" actId="20577"/>
        <pc:sldMkLst>
          <pc:docMk/>
          <pc:sldMk cId="1677045849" sldId="331"/>
        </pc:sldMkLst>
        <pc:spChg chg="mod">
          <ac:chgData name="Veroni, Stefano" userId="c6a0b827-0823-4cdd-9f2f-b443de65f065" providerId="ADAL" clId="{E96D36AB-90AE-431D-84D7-B4A361E67BED}" dt="2022-08-04T11:55:05.395" v="2731" actId="14100"/>
          <ac:spMkLst>
            <pc:docMk/>
            <pc:sldMk cId="1677045849" sldId="331"/>
            <ac:spMk id="2" creationId="{EF9ED163-D95C-1829-C3A5-B0B71E83AC4B}"/>
          </ac:spMkLst>
        </pc:spChg>
        <pc:spChg chg="del mod">
          <ac:chgData name="Veroni, Stefano" userId="c6a0b827-0823-4cdd-9f2f-b443de65f065" providerId="ADAL" clId="{E96D36AB-90AE-431D-84D7-B4A361E67BED}" dt="2022-08-04T11:30:27.445" v="1061" actId="478"/>
          <ac:spMkLst>
            <pc:docMk/>
            <pc:sldMk cId="1677045849" sldId="331"/>
            <ac:spMk id="3" creationId="{CCE7A767-EC2B-DE82-FBF3-18ED96EC0223}"/>
          </ac:spMkLst>
        </pc:spChg>
        <pc:spChg chg="add mod">
          <ac:chgData name="Veroni, Stefano" userId="c6a0b827-0823-4cdd-9f2f-b443de65f065" providerId="ADAL" clId="{E96D36AB-90AE-431D-84D7-B4A361E67BED}" dt="2022-08-04T11:55:00.683" v="2730" actId="1037"/>
          <ac:spMkLst>
            <pc:docMk/>
            <pc:sldMk cId="1677045849" sldId="331"/>
            <ac:spMk id="6" creationId="{EBA8D254-DF71-BD3D-272E-F6085170D0BF}"/>
          </ac:spMkLst>
        </pc:spChg>
        <pc:spChg chg="add del mod">
          <ac:chgData name="Veroni, Stefano" userId="c6a0b827-0823-4cdd-9f2f-b443de65f065" providerId="ADAL" clId="{E96D36AB-90AE-431D-84D7-B4A361E67BED}" dt="2022-08-04T11:33:13.563" v="1248" actId="478"/>
          <ac:spMkLst>
            <pc:docMk/>
            <pc:sldMk cId="1677045849" sldId="331"/>
            <ac:spMk id="7" creationId="{68F443AC-F9C2-BF81-E0BF-F713CE443545}"/>
          </ac:spMkLst>
        </pc:spChg>
        <pc:spChg chg="add mod">
          <ac:chgData name="Veroni, Stefano" userId="c6a0b827-0823-4cdd-9f2f-b443de65f065" providerId="ADAL" clId="{E96D36AB-90AE-431D-84D7-B4A361E67BED}" dt="2022-08-05T19:52:07.888" v="8006" actId="20577"/>
          <ac:spMkLst>
            <pc:docMk/>
            <pc:sldMk cId="1677045849" sldId="331"/>
            <ac:spMk id="8" creationId="{66BE4FC0-B879-B80E-51D0-A2A74DFC3540}"/>
          </ac:spMkLst>
        </pc:spChg>
        <pc:spChg chg="add mod">
          <ac:chgData name="Veroni, Stefano" userId="c6a0b827-0823-4cdd-9f2f-b443de65f065" providerId="ADAL" clId="{E96D36AB-90AE-431D-84D7-B4A361E67BED}" dt="2022-08-04T11:55:00.683" v="2730" actId="1037"/>
          <ac:spMkLst>
            <pc:docMk/>
            <pc:sldMk cId="1677045849" sldId="331"/>
            <ac:spMk id="10" creationId="{DC6C71DE-E4C1-6181-DD01-DF93D9459B36}"/>
          </ac:spMkLst>
        </pc:spChg>
        <pc:spChg chg="add mod">
          <ac:chgData name="Veroni, Stefano" userId="c6a0b827-0823-4cdd-9f2f-b443de65f065" providerId="ADAL" clId="{E96D36AB-90AE-431D-84D7-B4A361E67BED}" dt="2022-08-05T10:54:34.156" v="4492" actId="1076"/>
          <ac:spMkLst>
            <pc:docMk/>
            <pc:sldMk cId="1677045849" sldId="331"/>
            <ac:spMk id="12" creationId="{6A1FA749-3030-00CD-E162-10AC332AD91A}"/>
          </ac:spMkLst>
        </pc:spChg>
        <pc:spChg chg="add mod">
          <ac:chgData name="Veroni, Stefano" userId="c6a0b827-0823-4cdd-9f2f-b443de65f065" providerId="ADAL" clId="{E96D36AB-90AE-431D-84D7-B4A361E67BED}" dt="2022-08-05T16:36:27.750" v="5767" actId="1076"/>
          <ac:spMkLst>
            <pc:docMk/>
            <pc:sldMk cId="1677045849" sldId="331"/>
            <ac:spMk id="18" creationId="{44A5A503-0D83-4A6F-63DA-FA8A55B4E024}"/>
          </ac:spMkLst>
        </pc:spChg>
        <pc:spChg chg="add mod">
          <ac:chgData name="Veroni, Stefano" userId="c6a0b827-0823-4cdd-9f2f-b443de65f065" providerId="ADAL" clId="{E96D36AB-90AE-431D-84D7-B4A361E67BED}" dt="2022-08-05T16:37:55.717" v="5786" actId="20577"/>
          <ac:spMkLst>
            <pc:docMk/>
            <pc:sldMk cId="1677045849" sldId="331"/>
            <ac:spMk id="19" creationId="{5ED2D991-ED8E-87C3-B30E-A82D8DEA8909}"/>
          </ac:spMkLst>
        </pc:spChg>
        <pc:spChg chg="add mod">
          <ac:chgData name="Veroni, Stefano" userId="c6a0b827-0823-4cdd-9f2f-b443de65f065" providerId="ADAL" clId="{E96D36AB-90AE-431D-84D7-B4A361E67BED}" dt="2022-08-05T17:10:02.018" v="7570" actId="20577"/>
          <ac:spMkLst>
            <pc:docMk/>
            <pc:sldMk cId="1677045849" sldId="331"/>
            <ac:spMk id="20" creationId="{BB18E03B-DD60-BD6B-78C5-F7D686E5E2B5}"/>
          </ac:spMkLst>
        </pc:spChg>
        <pc:picChg chg="add mod">
          <ac:chgData name="Veroni, Stefano" userId="c6a0b827-0823-4cdd-9f2f-b443de65f065" providerId="ADAL" clId="{E96D36AB-90AE-431D-84D7-B4A361E67BED}" dt="2022-08-04T11:55:00.683" v="2730" actId="1037"/>
          <ac:picMkLst>
            <pc:docMk/>
            <pc:sldMk cId="1677045849" sldId="331"/>
            <ac:picMk id="5" creationId="{42CBB585-A0AB-601E-BFF8-D9D33C8EB5FF}"/>
          </ac:picMkLst>
        </pc:picChg>
        <pc:cxnChg chg="add mod">
          <ac:chgData name="Veroni, Stefano" userId="c6a0b827-0823-4cdd-9f2f-b443de65f065" providerId="ADAL" clId="{E96D36AB-90AE-431D-84D7-B4A361E67BED}" dt="2022-08-04T11:51:18.429" v="2444" actId="1036"/>
          <ac:cxnSpMkLst>
            <pc:docMk/>
            <pc:sldMk cId="1677045849" sldId="331"/>
            <ac:cxnSpMk id="13" creationId="{FF41AC9A-8A9E-0D95-9C52-867445B1C20D}"/>
          </ac:cxnSpMkLst>
        </pc:cxnChg>
        <pc:cxnChg chg="add del mod">
          <ac:chgData name="Veroni, Stefano" userId="c6a0b827-0823-4cdd-9f2f-b443de65f065" providerId="ADAL" clId="{E96D36AB-90AE-431D-84D7-B4A361E67BED}" dt="2022-08-04T11:47:06.361" v="1960" actId="478"/>
          <ac:cxnSpMkLst>
            <pc:docMk/>
            <pc:sldMk cId="1677045849" sldId="331"/>
            <ac:cxnSpMk id="16" creationId="{BF3CE080-41CE-BA71-C302-0F4F21C03D26}"/>
          </ac:cxnSpMkLst>
        </pc:cxnChg>
      </pc:sldChg>
      <pc:sldChg chg="delSp mod">
        <pc:chgData name="Veroni, Stefano" userId="c6a0b827-0823-4cdd-9f2f-b443de65f065" providerId="ADAL" clId="{E96D36AB-90AE-431D-84D7-B4A361E67BED}" dt="2022-08-04T11:56:07.251" v="2740" actId="478"/>
        <pc:sldMkLst>
          <pc:docMk/>
          <pc:sldMk cId="1666868449" sldId="347"/>
        </pc:sldMkLst>
        <pc:spChg chg="del">
          <ac:chgData name="Veroni, Stefano" userId="c6a0b827-0823-4cdd-9f2f-b443de65f065" providerId="ADAL" clId="{E96D36AB-90AE-431D-84D7-B4A361E67BED}" dt="2022-08-04T11:55:46.056" v="2739" actId="478"/>
          <ac:spMkLst>
            <pc:docMk/>
            <pc:sldMk cId="1666868449" sldId="347"/>
            <ac:spMk id="54" creationId="{79D8C463-D182-4C7F-D024-FB4AA149DDC1}"/>
          </ac:spMkLst>
        </pc:spChg>
        <pc:cxnChg chg="del">
          <ac:chgData name="Veroni, Stefano" userId="c6a0b827-0823-4cdd-9f2f-b443de65f065" providerId="ADAL" clId="{E96D36AB-90AE-431D-84D7-B4A361E67BED}" dt="2022-08-04T11:56:07.251" v="2740" actId="478"/>
          <ac:cxnSpMkLst>
            <pc:docMk/>
            <pc:sldMk cId="1666868449" sldId="347"/>
            <ac:cxnSpMk id="52" creationId="{F317977A-A875-BB9E-0996-522E13207107}"/>
          </ac:cxnSpMkLst>
        </pc:cxnChg>
      </pc:sldChg>
      <pc:sldChg chg="addSp delSp modSp del mod">
        <pc:chgData name="Veroni, Stefano" userId="c6a0b827-0823-4cdd-9f2f-b443de65f065" providerId="ADAL" clId="{E96D36AB-90AE-431D-84D7-B4A361E67BED}" dt="2022-08-04T18:22:04.756" v="3639" actId="2696"/>
        <pc:sldMkLst>
          <pc:docMk/>
          <pc:sldMk cId="1080858585" sldId="350"/>
        </pc:sldMkLst>
        <pc:spChg chg="mod">
          <ac:chgData name="Veroni, Stefano" userId="c6a0b827-0823-4cdd-9f2f-b443de65f065" providerId="ADAL" clId="{E96D36AB-90AE-431D-84D7-B4A361E67BED}" dt="2022-08-04T18:20:19.943" v="3601" actId="404"/>
          <ac:spMkLst>
            <pc:docMk/>
            <pc:sldMk cId="1080858585" sldId="350"/>
            <ac:spMk id="2" creationId="{4033C67B-9D07-ED02-230A-9ED1E6345315}"/>
          </ac:spMkLst>
        </pc:spChg>
        <pc:spChg chg="mod">
          <ac:chgData name="Veroni, Stefano" userId="c6a0b827-0823-4cdd-9f2f-b443de65f065" providerId="ADAL" clId="{E96D36AB-90AE-431D-84D7-B4A361E67BED}" dt="2022-08-04T13:24:23.546" v="2922" actId="1076"/>
          <ac:spMkLst>
            <pc:docMk/>
            <pc:sldMk cId="1080858585" sldId="350"/>
            <ac:spMk id="3" creationId="{08AFE9DD-B1B9-F858-A87E-315DEFDAB746}"/>
          </ac:spMkLst>
        </pc:spChg>
        <pc:spChg chg="mod">
          <ac:chgData name="Veroni, Stefano" userId="c6a0b827-0823-4cdd-9f2f-b443de65f065" providerId="ADAL" clId="{E96D36AB-90AE-431D-84D7-B4A361E67BED}" dt="2022-08-04T11:19:09.336" v="480" actId="20577"/>
          <ac:spMkLst>
            <pc:docMk/>
            <pc:sldMk cId="1080858585" sldId="350"/>
            <ac:spMk id="6" creationId="{C5A4914E-A3D6-967D-937C-0D83F7E15CD7}"/>
          </ac:spMkLst>
        </pc:spChg>
        <pc:spChg chg="mod">
          <ac:chgData name="Veroni, Stefano" userId="c6a0b827-0823-4cdd-9f2f-b443de65f065" providerId="ADAL" clId="{E96D36AB-90AE-431D-84D7-B4A361E67BED}" dt="2022-08-04T13:24:12.847" v="2918" actId="1076"/>
          <ac:spMkLst>
            <pc:docMk/>
            <pc:sldMk cId="1080858585" sldId="350"/>
            <ac:spMk id="7" creationId="{5AA89878-481C-1FD8-0954-F85FE189876D}"/>
          </ac:spMkLst>
        </pc:spChg>
        <pc:spChg chg="mod">
          <ac:chgData name="Veroni, Stefano" userId="c6a0b827-0823-4cdd-9f2f-b443de65f065" providerId="ADAL" clId="{E96D36AB-90AE-431D-84D7-B4A361E67BED}" dt="2022-08-04T13:24:21.523" v="2921" actId="1076"/>
          <ac:spMkLst>
            <pc:docMk/>
            <pc:sldMk cId="1080858585" sldId="350"/>
            <ac:spMk id="14" creationId="{82C4646B-A761-3818-2EDB-420DDC082410}"/>
          </ac:spMkLst>
        </pc:spChg>
        <pc:spChg chg="add mod">
          <ac:chgData name="Veroni, Stefano" userId="c6a0b827-0823-4cdd-9f2f-b443de65f065" providerId="ADAL" clId="{E96D36AB-90AE-431D-84D7-B4A361E67BED}" dt="2022-08-04T18:11:57.766" v="3526" actId="14100"/>
          <ac:spMkLst>
            <pc:docMk/>
            <pc:sldMk cId="1080858585" sldId="350"/>
            <ac:spMk id="23" creationId="{EE810A10-7565-471C-2AE4-A884CAA81CA7}"/>
          </ac:spMkLst>
        </pc:spChg>
        <pc:picChg chg="del mod">
          <ac:chgData name="Veroni, Stefano" userId="c6a0b827-0823-4cdd-9f2f-b443de65f065" providerId="ADAL" clId="{E96D36AB-90AE-431D-84D7-B4A361E67BED}" dt="2022-08-04T17:57:15.912" v="3426" actId="478"/>
          <ac:picMkLst>
            <pc:docMk/>
            <pc:sldMk cId="1080858585" sldId="350"/>
            <ac:picMk id="8" creationId="{8E8EF6E8-8EF0-AFDF-D703-1B43BFFAE4BE}"/>
          </ac:picMkLst>
        </pc:picChg>
        <pc:picChg chg="del mod">
          <ac:chgData name="Veroni, Stefano" userId="c6a0b827-0823-4cdd-9f2f-b443de65f065" providerId="ADAL" clId="{E96D36AB-90AE-431D-84D7-B4A361E67BED}" dt="2022-08-04T18:04:38.544" v="3501" actId="478"/>
          <ac:picMkLst>
            <pc:docMk/>
            <pc:sldMk cId="1080858585" sldId="350"/>
            <ac:picMk id="17" creationId="{ABD3B66E-E5C9-E9C6-B239-09DE63DDAC2D}"/>
          </ac:picMkLst>
        </pc:picChg>
        <pc:picChg chg="del mod">
          <ac:chgData name="Veroni, Stefano" userId="c6a0b827-0823-4cdd-9f2f-b443de65f065" providerId="ADAL" clId="{E96D36AB-90AE-431D-84D7-B4A361E67BED}" dt="2022-08-04T18:04:38.544" v="3501" actId="478"/>
          <ac:picMkLst>
            <pc:docMk/>
            <pc:sldMk cId="1080858585" sldId="350"/>
            <ac:picMk id="19" creationId="{78F1080E-4DF1-2E88-8B56-0AFA52CC69C5}"/>
          </ac:picMkLst>
        </pc:picChg>
        <pc:picChg chg="del mod">
          <ac:chgData name="Veroni, Stefano" userId="c6a0b827-0823-4cdd-9f2f-b443de65f065" providerId="ADAL" clId="{E96D36AB-90AE-431D-84D7-B4A361E67BED}" dt="2022-08-04T18:04:38.544" v="3501" actId="478"/>
          <ac:picMkLst>
            <pc:docMk/>
            <pc:sldMk cId="1080858585" sldId="350"/>
            <ac:picMk id="21" creationId="{6F7C8DEC-1193-AA3D-096E-792E338A2F1F}"/>
          </ac:picMkLst>
        </pc:picChg>
        <pc:picChg chg="del mod modCrop">
          <ac:chgData name="Veroni, Stefano" userId="c6a0b827-0823-4cdd-9f2f-b443de65f065" providerId="ADAL" clId="{E96D36AB-90AE-431D-84D7-B4A361E67BED}" dt="2022-08-04T18:04:38.544" v="3501" actId="478"/>
          <ac:picMkLst>
            <pc:docMk/>
            <pc:sldMk cId="1080858585" sldId="350"/>
            <ac:picMk id="25" creationId="{627DCAD1-589D-12A7-5CDF-7088221403C9}"/>
          </ac:picMkLst>
        </pc:picChg>
        <pc:picChg chg="add mod">
          <ac:chgData name="Veroni, Stefano" userId="c6a0b827-0823-4cdd-9f2f-b443de65f065" providerId="ADAL" clId="{E96D36AB-90AE-431D-84D7-B4A361E67BED}" dt="2022-08-04T18:11:17.951" v="3511" actId="1076"/>
          <ac:picMkLst>
            <pc:docMk/>
            <pc:sldMk cId="1080858585" sldId="350"/>
            <ac:picMk id="26" creationId="{551DC53F-7296-05E2-C545-9ECEC1A16687}"/>
          </ac:picMkLst>
        </pc:picChg>
        <pc:picChg chg="add del mod">
          <ac:chgData name="Veroni, Stefano" userId="c6a0b827-0823-4cdd-9f2f-b443de65f065" providerId="ADAL" clId="{E96D36AB-90AE-431D-84D7-B4A361E67BED}" dt="2022-08-04T18:11:21.430" v="3514" actId="478"/>
          <ac:picMkLst>
            <pc:docMk/>
            <pc:sldMk cId="1080858585" sldId="350"/>
            <ac:picMk id="27" creationId="{625B15CA-4336-9B8D-04A8-6E997ED074CC}"/>
          </ac:picMkLst>
        </pc:picChg>
        <pc:picChg chg="add del mod">
          <ac:chgData name="Veroni, Stefano" userId="c6a0b827-0823-4cdd-9f2f-b443de65f065" providerId="ADAL" clId="{E96D36AB-90AE-431D-84D7-B4A361E67BED}" dt="2022-08-04T18:19:19.659" v="3566" actId="478"/>
          <ac:picMkLst>
            <pc:docMk/>
            <pc:sldMk cId="1080858585" sldId="350"/>
            <ac:picMk id="28" creationId="{461D8AF2-D8F1-BE15-5C61-A6DFD7888697}"/>
          </ac:picMkLst>
        </pc:picChg>
        <pc:picChg chg="add del mod">
          <ac:chgData name="Veroni, Stefano" userId="c6a0b827-0823-4cdd-9f2f-b443de65f065" providerId="ADAL" clId="{E96D36AB-90AE-431D-84D7-B4A361E67BED}" dt="2022-08-04T18:12:57.511" v="3534" actId="478"/>
          <ac:picMkLst>
            <pc:docMk/>
            <pc:sldMk cId="1080858585" sldId="350"/>
            <ac:picMk id="30" creationId="{625FCC2A-C006-F5FD-A0C1-C46F1B29BEBE}"/>
          </ac:picMkLst>
        </pc:picChg>
        <pc:picChg chg="add del mod">
          <ac:chgData name="Veroni, Stefano" userId="c6a0b827-0823-4cdd-9f2f-b443de65f065" providerId="ADAL" clId="{E96D36AB-90AE-431D-84D7-B4A361E67BED}" dt="2022-08-04T18:13:57.840" v="3540" actId="478"/>
          <ac:picMkLst>
            <pc:docMk/>
            <pc:sldMk cId="1080858585" sldId="350"/>
            <ac:picMk id="32" creationId="{58C6E344-424A-C200-6DDA-1B7B332329D3}"/>
          </ac:picMkLst>
        </pc:picChg>
        <pc:picChg chg="add mod">
          <ac:chgData name="Veroni, Stefano" userId="c6a0b827-0823-4cdd-9f2f-b443de65f065" providerId="ADAL" clId="{E96D36AB-90AE-431D-84D7-B4A361E67BED}" dt="2022-08-04T18:14:12.836" v="3546" actId="14100"/>
          <ac:picMkLst>
            <pc:docMk/>
            <pc:sldMk cId="1080858585" sldId="350"/>
            <ac:picMk id="34" creationId="{D371D6B2-2747-0F94-5782-A26CA1F5EA15}"/>
          </ac:picMkLst>
        </pc:picChg>
        <pc:picChg chg="add mod">
          <ac:chgData name="Veroni, Stefano" userId="c6a0b827-0823-4cdd-9f2f-b443de65f065" providerId="ADAL" clId="{E96D36AB-90AE-431D-84D7-B4A361E67BED}" dt="2022-08-04T18:19:30.884" v="3571" actId="14100"/>
          <ac:picMkLst>
            <pc:docMk/>
            <pc:sldMk cId="1080858585" sldId="350"/>
            <ac:picMk id="45" creationId="{0E37B970-290C-CC1E-BCC8-6BC251024BF2}"/>
          </ac:picMkLst>
        </pc:picChg>
        <pc:inkChg chg="del mod">
          <ac:chgData name="Veroni, Stefano" userId="c6a0b827-0823-4cdd-9f2f-b443de65f065" providerId="ADAL" clId="{E96D36AB-90AE-431D-84D7-B4A361E67BED}" dt="2022-08-04T18:04:38.544" v="3501" actId="478"/>
          <ac:inkMkLst>
            <pc:docMk/>
            <pc:sldMk cId="1080858585" sldId="350"/>
            <ac:inkMk id="12" creationId="{4A3BD223-C962-8E68-872A-6306D79B88D9}"/>
          </ac:inkMkLst>
        </pc:inkChg>
        <pc:inkChg chg="del mod">
          <ac:chgData name="Veroni, Stefano" userId="c6a0b827-0823-4cdd-9f2f-b443de65f065" providerId="ADAL" clId="{E96D36AB-90AE-431D-84D7-B4A361E67BED}" dt="2022-08-04T18:04:38.544" v="3501" actId="478"/>
          <ac:inkMkLst>
            <pc:docMk/>
            <pc:sldMk cId="1080858585" sldId="350"/>
            <ac:inkMk id="13" creationId="{1C1EF8CD-2C51-29D8-D88A-1482C1705A7A}"/>
          </ac:inkMkLst>
        </pc:inkChg>
        <pc:inkChg chg="del mod">
          <ac:chgData name="Veroni, Stefano" userId="c6a0b827-0823-4cdd-9f2f-b443de65f065" providerId="ADAL" clId="{E96D36AB-90AE-431D-84D7-B4A361E67BED}" dt="2022-08-04T17:57:52.009" v="3432" actId="478"/>
          <ac:inkMkLst>
            <pc:docMk/>
            <pc:sldMk cId="1080858585" sldId="350"/>
            <ac:inkMk id="18" creationId="{E7D4B2BB-6373-54AC-EE00-79BFA2BC076E}"/>
          </ac:inkMkLst>
        </pc:inkChg>
        <pc:inkChg chg="add">
          <ac:chgData name="Veroni, Stefano" userId="c6a0b827-0823-4cdd-9f2f-b443de65f065" providerId="ADAL" clId="{E96D36AB-90AE-431D-84D7-B4A361E67BED}" dt="2022-08-04T18:14:32.510" v="3548" actId="9405"/>
          <ac:inkMkLst>
            <pc:docMk/>
            <pc:sldMk cId="1080858585" sldId="350"/>
            <ac:inkMk id="35" creationId="{A0CBFE61-20D6-A19A-A15D-37E7DCD23276}"/>
          </ac:inkMkLst>
        </pc:inkChg>
        <pc:inkChg chg="add">
          <ac:chgData name="Veroni, Stefano" userId="c6a0b827-0823-4cdd-9f2f-b443de65f065" providerId="ADAL" clId="{E96D36AB-90AE-431D-84D7-B4A361E67BED}" dt="2022-08-04T18:14:39.027" v="3549" actId="9405"/>
          <ac:inkMkLst>
            <pc:docMk/>
            <pc:sldMk cId="1080858585" sldId="350"/>
            <ac:inkMk id="36" creationId="{3C4D2152-DE88-B23B-44CA-59FA0E279350}"/>
          </ac:inkMkLst>
        </pc:inkChg>
        <pc:inkChg chg="add del">
          <ac:chgData name="Veroni, Stefano" userId="c6a0b827-0823-4cdd-9f2f-b443de65f065" providerId="ADAL" clId="{E96D36AB-90AE-431D-84D7-B4A361E67BED}" dt="2022-08-04T18:19:18.352" v="3565" actId="9405"/>
          <ac:inkMkLst>
            <pc:docMk/>
            <pc:sldMk cId="1080858585" sldId="350"/>
            <ac:inkMk id="37" creationId="{297D1702-F363-EBD3-87FC-641E7D4C7A8B}"/>
          </ac:inkMkLst>
        </pc:inkChg>
        <pc:inkChg chg="add del">
          <ac:chgData name="Veroni, Stefano" userId="c6a0b827-0823-4cdd-9f2f-b443de65f065" providerId="ADAL" clId="{E96D36AB-90AE-431D-84D7-B4A361E67BED}" dt="2022-08-04T18:19:18.002" v="3564" actId="9405"/>
          <ac:inkMkLst>
            <pc:docMk/>
            <pc:sldMk cId="1080858585" sldId="350"/>
            <ac:inkMk id="38" creationId="{FC035D95-AE11-0DC3-8F09-92D95100879F}"/>
          </ac:inkMkLst>
        </pc:inkChg>
        <pc:inkChg chg="add del">
          <ac:chgData name="Veroni, Stefano" userId="c6a0b827-0823-4cdd-9f2f-b443de65f065" providerId="ADAL" clId="{E96D36AB-90AE-431D-84D7-B4A361E67BED}" dt="2022-08-04T18:19:14.056" v="3561" actId="9405"/>
          <ac:inkMkLst>
            <pc:docMk/>
            <pc:sldMk cId="1080858585" sldId="350"/>
            <ac:inkMk id="39" creationId="{B3EB652C-A8AE-D888-3E0E-4EFD3C8C8D8C}"/>
          </ac:inkMkLst>
        </pc:inkChg>
        <pc:inkChg chg="add del">
          <ac:chgData name="Veroni, Stefano" userId="c6a0b827-0823-4cdd-9f2f-b443de65f065" providerId="ADAL" clId="{E96D36AB-90AE-431D-84D7-B4A361E67BED}" dt="2022-08-04T18:19:13.258" v="3560" actId="9405"/>
          <ac:inkMkLst>
            <pc:docMk/>
            <pc:sldMk cId="1080858585" sldId="350"/>
            <ac:inkMk id="40" creationId="{EDFE6FE7-4118-8FA7-6EF9-F6E0C3404FED}"/>
          </ac:inkMkLst>
        </pc:inkChg>
        <pc:inkChg chg="add del">
          <ac:chgData name="Veroni, Stefano" userId="c6a0b827-0823-4cdd-9f2f-b443de65f065" providerId="ADAL" clId="{E96D36AB-90AE-431D-84D7-B4A361E67BED}" dt="2022-08-04T18:19:10.599" v="3559" actId="9405"/>
          <ac:inkMkLst>
            <pc:docMk/>
            <pc:sldMk cId="1080858585" sldId="350"/>
            <ac:inkMk id="41" creationId="{5B3D664A-F7AB-4B72-624A-68057F3C18A9}"/>
          </ac:inkMkLst>
        </pc:inkChg>
        <pc:inkChg chg="add del">
          <ac:chgData name="Veroni, Stefano" userId="c6a0b827-0823-4cdd-9f2f-b443de65f065" providerId="ADAL" clId="{E96D36AB-90AE-431D-84D7-B4A361E67BED}" dt="2022-08-04T18:19:10.188" v="3558" actId="9405"/>
          <ac:inkMkLst>
            <pc:docMk/>
            <pc:sldMk cId="1080858585" sldId="350"/>
            <ac:inkMk id="42" creationId="{D0EC87D6-7E0E-718C-853A-ECE46959840E}"/>
          </ac:inkMkLst>
        </pc:inkChg>
        <pc:inkChg chg="add del">
          <ac:chgData name="Veroni, Stefano" userId="c6a0b827-0823-4cdd-9f2f-b443de65f065" providerId="ADAL" clId="{E96D36AB-90AE-431D-84D7-B4A361E67BED}" dt="2022-08-04T18:19:09.777" v="3557" actId="9405"/>
          <ac:inkMkLst>
            <pc:docMk/>
            <pc:sldMk cId="1080858585" sldId="350"/>
            <ac:inkMk id="43" creationId="{AFD28D40-D8EA-F91A-FCC9-E0BB7516D738}"/>
          </ac:inkMkLst>
        </pc:inkChg>
        <pc:cxnChg chg="mod">
          <ac:chgData name="Veroni, Stefano" userId="c6a0b827-0823-4cdd-9f2f-b443de65f065" providerId="ADAL" clId="{E96D36AB-90AE-431D-84D7-B4A361E67BED}" dt="2022-08-04T13:24:23.546" v="2922" actId="1076"/>
          <ac:cxnSpMkLst>
            <pc:docMk/>
            <pc:sldMk cId="1080858585" sldId="350"/>
            <ac:cxnSpMk id="9" creationId="{02ADB21B-98F6-5248-C2DB-6107327224C0}"/>
          </ac:cxnSpMkLst>
        </pc:cxnChg>
        <pc:cxnChg chg="mod">
          <ac:chgData name="Veroni, Stefano" userId="c6a0b827-0823-4cdd-9f2f-b443de65f065" providerId="ADAL" clId="{E96D36AB-90AE-431D-84D7-B4A361E67BED}" dt="2022-08-04T13:24:21.523" v="2921" actId="1076"/>
          <ac:cxnSpMkLst>
            <pc:docMk/>
            <pc:sldMk cId="1080858585" sldId="350"/>
            <ac:cxnSpMk id="11" creationId="{6793D87F-A1AB-6706-0E13-3A282DE2606C}"/>
          </ac:cxnSpMkLst>
        </pc:cxnChg>
      </pc:sldChg>
      <pc:sldChg chg="delSp modSp add mod">
        <pc:chgData name="Veroni, Stefano" userId="c6a0b827-0823-4cdd-9f2f-b443de65f065" providerId="ADAL" clId="{E96D36AB-90AE-431D-84D7-B4A361E67BED}" dt="2022-08-05T19:55:25.003" v="8138" actId="1037"/>
        <pc:sldMkLst>
          <pc:docMk/>
          <pc:sldMk cId="3865751032" sldId="350"/>
        </pc:sldMkLst>
        <pc:spChg chg="mod">
          <ac:chgData name="Veroni, Stefano" userId="c6a0b827-0823-4cdd-9f2f-b443de65f065" providerId="ADAL" clId="{E96D36AB-90AE-431D-84D7-B4A361E67BED}" dt="2022-08-05T19:55:25.003" v="8138" actId="1037"/>
          <ac:spMkLst>
            <pc:docMk/>
            <pc:sldMk cId="3865751032" sldId="350"/>
            <ac:spMk id="2" creationId="{4033C67B-9D07-ED02-230A-9ED1E6345315}"/>
          </ac:spMkLst>
        </pc:spChg>
        <pc:spChg chg="del">
          <ac:chgData name="Veroni, Stefano" userId="c6a0b827-0823-4cdd-9f2f-b443de65f065" providerId="ADAL" clId="{E96D36AB-90AE-431D-84D7-B4A361E67BED}" dt="2022-08-05T19:54:16.365" v="8045" actId="478"/>
          <ac:spMkLst>
            <pc:docMk/>
            <pc:sldMk cId="3865751032" sldId="350"/>
            <ac:spMk id="6" creationId="{C5A4914E-A3D6-967D-937C-0D83F7E15CD7}"/>
          </ac:spMkLst>
        </pc:spChg>
        <pc:spChg chg="mod">
          <ac:chgData name="Veroni, Stefano" userId="c6a0b827-0823-4cdd-9f2f-b443de65f065" providerId="ADAL" clId="{E96D36AB-90AE-431D-84D7-B4A361E67BED}" dt="2022-08-05T16:52:48.976" v="6313" actId="20577"/>
          <ac:spMkLst>
            <pc:docMk/>
            <pc:sldMk cId="3865751032" sldId="350"/>
            <ac:spMk id="15" creationId="{05F8DD06-74F8-21DA-EA51-ECE3034E5A5D}"/>
          </ac:spMkLst>
        </pc:spChg>
        <pc:spChg chg="mod">
          <ac:chgData name="Veroni, Stefano" userId="c6a0b827-0823-4cdd-9f2f-b443de65f065" providerId="ADAL" clId="{E96D36AB-90AE-431D-84D7-B4A361E67BED}" dt="2022-08-05T16:44:44.877" v="5872" actId="20577"/>
          <ac:spMkLst>
            <pc:docMk/>
            <pc:sldMk cId="3865751032" sldId="350"/>
            <ac:spMk id="23" creationId="{EE810A10-7565-471C-2AE4-A884CAA81CA7}"/>
          </ac:spMkLst>
        </pc:spChg>
      </pc:sldChg>
      <pc:sldChg chg="addSp delSp modSp mod">
        <pc:chgData name="Veroni, Stefano" userId="c6a0b827-0823-4cdd-9f2f-b443de65f065" providerId="ADAL" clId="{E96D36AB-90AE-431D-84D7-B4A361E67BED}" dt="2022-08-05T17:09:31.986" v="7560" actId="20577"/>
        <pc:sldMkLst>
          <pc:docMk/>
          <pc:sldMk cId="779926007" sldId="352"/>
        </pc:sldMkLst>
        <pc:spChg chg="del">
          <ac:chgData name="Veroni, Stefano" userId="c6a0b827-0823-4cdd-9f2f-b443de65f065" providerId="ADAL" clId="{E96D36AB-90AE-431D-84D7-B4A361E67BED}" dt="2022-08-04T11:19:20.655" v="481" actId="478"/>
          <ac:spMkLst>
            <pc:docMk/>
            <pc:sldMk cId="779926007" sldId="352"/>
            <ac:spMk id="6" creationId="{C5A4914E-A3D6-967D-937C-0D83F7E15CD7}"/>
          </ac:spMkLst>
        </pc:spChg>
        <pc:spChg chg="mod">
          <ac:chgData name="Veroni, Stefano" userId="c6a0b827-0823-4cdd-9f2f-b443de65f065" providerId="ADAL" clId="{E96D36AB-90AE-431D-84D7-B4A361E67BED}" dt="2022-08-05T16:58:15.281" v="6586" actId="20577"/>
          <ac:spMkLst>
            <pc:docMk/>
            <pc:sldMk cId="779926007" sldId="352"/>
            <ac:spMk id="15" creationId="{73A81A5C-077B-85E4-407D-4133FA79CEFC}"/>
          </ac:spMkLst>
        </pc:spChg>
        <pc:spChg chg="mod">
          <ac:chgData name="Veroni, Stefano" userId="c6a0b827-0823-4cdd-9f2f-b443de65f065" providerId="ADAL" clId="{E96D36AB-90AE-431D-84D7-B4A361E67BED}" dt="2022-08-04T11:24:45.574" v="901" actId="1037"/>
          <ac:spMkLst>
            <pc:docMk/>
            <pc:sldMk cId="779926007" sldId="352"/>
            <ac:spMk id="20" creationId="{7C5A8664-A0ED-B1BD-F60D-5F1F08B3245D}"/>
          </ac:spMkLst>
        </pc:spChg>
        <pc:spChg chg="mod">
          <ac:chgData name="Veroni, Stefano" userId="c6a0b827-0823-4cdd-9f2f-b443de65f065" providerId="ADAL" clId="{E96D36AB-90AE-431D-84D7-B4A361E67BED}" dt="2022-08-04T11:27:19.292" v="949" actId="1038"/>
          <ac:spMkLst>
            <pc:docMk/>
            <pc:sldMk cId="779926007" sldId="352"/>
            <ac:spMk id="21" creationId="{EC6CE58B-4FD4-CAAC-9178-97DDA20AA8FB}"/>
          </ac:spMkLst>
        </pc:spChg>
        <pc:spChg chg="add del mod">
          <ac:chgData name="Veroni, Stefano" userId="c6a0b827-0823-4cdd-9f2f-b443de65f065" providerId="ADAL" clId="{E96D36AB-90AE-431D-84D7-B4A361E67BED}" dt="2022-08-04T11:19:56.895" v="493" actId="478"/>
          <ac:spMkLst>
            <pc:docMk/>
            <pc:sldMk cId="779926007" sldId="352"/>
            <ac:spMk id="35" creationId="{A0958460-E233-8A74-4895-C2F4D80AF921}"/>
          </ac:spMkLst>
        </pc:spChg>
        <pc:spChg chg="add mod">
          <ac:chgData name="Veroni, Stefano" userId="c6a0b827-0823-4cdd-9f2f-b443de65f065" providerId="ADAL" clId="{E96D36AB-90AE-431D-84D7-B4A361E67BED}" dt="2022-08-04T11:19:57.315" v="494"/>
          <ac:spMkLst>
            <pc:docMk/>
            <pc:sldMk cId="779926007" sldId="352"/>
            <ac:spMk id="36" creationId="{998B1161-6D38-D6D2-486A-E174B3836898}"/>
          </ac:spMkLst>
        </pc:spChg>
        <pc:spChg chg="add del mod">
          <ac:chgData name="Veroni, Stefano" userId="c6a0b827-0823-4cdd-9f2f-b443de65f065" providerId="ADAL" clId="{E96D36AB-90AE-431D-84D7-B4A361E67BED}" dt="2022-08-04T11:20:44.491" v="498"/>
          <ac:spMkLst>
            <pc:docMk/>
            <pc:sldMk cId="779926007" sldId="352"/>
            <ac:spMk id="37" creationId="{1E12DFE6-6F5F-F032-8D3B-0E546AC71538}"/>
          </ac:spMkLst>
        </pc:spChg>
        <pc:spChg chg="mod">
          <ac:chgData name="Veroni, Stefano" userId="c6a0b827-0823-4cdd-9f2f-b443de65f065" providerId="ADAL" clId="{E96D36AB-90AE-431D-84D7-B4A361E67BED}" dt="2022-08-04T11:24:59.337" v="919" actId="1038"/>
          <ac:spMkLst>
            <pc:docMk/>
            <pc:sldMk cId="779926007" sldId="352"/>
            <ac:spMk id="44" creationId="{75C5DBD2-A1D1-12E1-09B1-D76DC39E411A}"/>
          </ac:spMkLst>
        </pc:spChg>
        <pc:spChg chg="mod">
          <ac:chgData name="Veroni, Stefano" userId="c6a0b827-0823-4cdd-9f2f-b443de65f065" providerId="ADAL" clId="{E96D36AB-90AE-431D-84D7-B4A361E67BED}" dt="2022-08-04T11:24:45.574" v="901" actId="1037"/>
          <ac:spMkLst>
            <pc:docMk/>
            <pc:sldMk cId="779926007" sldId="352"/>
            <ac:spMk id="46" creationId="{63F63EAE-59C2-7A92-B87B-33754D23EFC5}"/>
          </ac:spMkLst>
        </pc:spChg>
        <pc:spChg chg="mod">
          <ac:chgData name="Veroni, Stefano" userId="c6a0b827-0823-4cdd-9f2f-b443de65f065" providerId="ADAL" clId="{E96D36AB-90AE-431D-84D7-B4A361E67BED}" dt="2022-08-04T11:24:45.574" v="901" actId="1037"/>
          <ac:spMkLst>
            <pc:docMk/>
            <pc:sldMk cId="779926007" sldId="352"/>
            <ac:spMk id="47" creationId="{70294867-EDE0-5395-57B9-F07259769AE9}"/>
          </ac:spMkLst>
        </pc:spChg>
        <pc:spChg chg="mod">
          <ac:chgData name="Veroni, Stefano" userId="c6a0b827-0823-4cdd-9f2f-b443de65f065" providerId="ADAL" clId="{E96D36AB-90AE-431D-84D7-B4A361E67BED}" dt="2022-08-04T11:24:59.337" v="919" actId="1038"/>
          <ac:spMkLst>
            <pc:docMk/>
            <pc:sldMk cId="779926007" sldId="352"/>
            <ac:spMk id="48" creationId="{5B187D94-95D8-E954-A6C4-029A57E3D784}"/>
          </ac:spMkLst>
        </pc:spChg>
        <pc:spChg chg="mod">
          <ac:chgData name="Veroni, Stefano" userId="c6a0b827-0823-4cdd-9f2f-b443de65f065" providerId="ADAL" clId="{E96D36AB-90AE-431D-84D7-B4A361E67BED}" dt="2022-08-04T11:24:59.337" v="919" actId="1038"/>
          <ac:spMkLst>
            <pc:docMk/>
            <pc:sldMk cId="779926007" sldId="352"/>
            <ac:spMk id="49" creationId="{506F204E-681E-3F7D-877A-31EDA8C5015A}"/>
          </ac:spMkLst>
        </pc:spChg>
        <pc:spChg chg="mod">
          <ac:chgData name="Veroni, Stefano" userId="c6a0b827-0823-4cdd-9f2f-b443de65f065" providerId="ADAL" clId="{E96D36AB-90AE-431D-84D7-B4A361E67BED}" dt="2022-08-04T11:27:19.292" v="949" actId="1038"/>
          <ac:spMkLst>
            <pc:docMk/>
            <pc:sldMk cId="779926007" sldId="352"/>
            <ac:spMk id="50" creationId="{FDAADB89-DD36-0E8D-B513-C08B2A7B3759}"/>
          </ac:spMkLst>
        </pc:spChg>
        <pc:spChg chg="mod">
          <ac:chgData name="Veroni, Stefano" userId="c6a0b827-0823-4cdd-9f2f-b443de65f065" providerId="ADAL" clId="{E96D36AB-90AE-431D-84D7-B4A361E67BED}" dt="2022-08-04T11:27:19.292" v="949" actId="1038"/>
          <ac:spMkLst>
            <pc:docMk/>
            <pc:sldMk cId="779926007" sldId="352"/>
            <ac:spMk id="51" creationId="{9E12197A-1178-9E4B-7794-F4AFF38BD58B}"/>
          </ac:spMkLst>
        </pc:spChg>
        <pc:spChg chg="add mod">
          <ac:chgData name="Veroni, Stefano" userId="c6a0b827-0823-4cdd-9f2f-b443de65f065" providerId="ADAL" clId="{E96D36AB-90AE-431D-84D7-B4A361E67BED}" dt="2022-08-05T17:09:31.986" v="7560" actId="20577"/>
          <ac:spMkLst>
            <pc:docMk/>
            <pc:sldMk cId="779926007" sldId="352"/>
            <ac:spMk id="53" creationId="{DF69EAE3-2244-62B5-011D-5684E5484179}"/>
          </ac:spMkLst>
        </pc:spChg>
        <pc:picChg chg="add mod modCrop">
          <ac:chgData name="Veroni, Stefano" userId="c6a0b827-0823-4cdd-9f2f-b443de65f065" providerId="ADAL" clId="{E96D36AB-90AE-431D-84D7-B4A361E67BED}" dt="2022-08-04T18:32:49.078" v="3987" actId="1076"/>
          <ac:picMkLst>
            <pc:docMk/>
            <pc:sldMk cId="779926007" sldId="352"/>
            <ac:picMk id="9" creationId="{CDE4FBD9-FA23-B068-B4D8-94C4B85A9DB3}"/>
          </ac:picMkLst>
        </pc:picChg>
        <pc:picChg chg="del">
          <ac:chgData name="Veroni, Stefano" userId="c6a0b827-0823-4cdd-9f2f-b443de65f065" providerId="ADAL" clId="{E96D36AB-90AE-431D-84D7-B4A361E67BED}" dt="2022-08-04T11:24:26.551" v="880" actId="478"/>
          <ac:picMkLst>
            <pc:docMk/>
            <pc:sldMk cId="779926007" sldId="352"/>
            <ac:picMk id="34" creationId="{3FE043B1-A567-F876-B096-C68AB24D7BB5}"/>
          </ac:picMkLst>
        </pc:picChg>
        <pc:picChg chg="add del mod">
          <ac:chgData name="Veroni, Stefano" userId="c6a0b827-0823-4cdd-9f2f-b443de65f065" providerId="ADAL" clId="{E96D36AB-90AE-431D-84D7-B4A361E67BED}" dt="2022-08-04T18:31:27.260" v="3969" actId="478"/>
          <ac:picMkLst>
            <pc:docMk/>
            <pc:sldMk cId="779926007" sldId="352"/>
            <ac:picMk id="38" creationId="{B8189393-38A5-1FB3-47B1-391067D8A047}"/>
          </ac:picMkLst>
        </pc:picChg>
        <pc:picChg chg="del">
          <ac:chgData name="Veroni, Stefano" userId="c6a0b827-0823-4cdd-9f2f-b443de65f065" providerId="ADAL" clId="{E96D36AB-90AE-431D-84D7-B4A361E67BED}" dt="2022-08-04T11:24:13.179" v="874" actId="478"/>
          <ac:picMkLst>
            <pc:docMk/>
            <pc:sldMk cId="779926007" sldId="352"/>
            <ac:picMk id="52" creationId="{72569D98-ADA9-049F-6F7C-7BB96430C9ED}"/>
          </ac:picMkLst>
        </pc:picChg>
        <pc:picChg chg="del">
          <ac:chgData name="Veroni, Stefano" userId="c6a0b827-0823-4cdd-9f2f-b443de65f065" providerId="ADAL" clId="{E96D36AB-90AE-431D-84D7-B4A361E67BED}" dt="2022-08-04T11:24:14.449" v="875" actId="478"/>
          <ac:picMkLst>
            <pc:docMk/>
            <pc:sldMk cId="779926007" sldId="352"/>
            <ac:picMk id="54" creationId="{5EC5C215-4CEE-90F4-ECE2-AE7065945C00}"/>
          </ac:picMkLst>
        </pc:picChg>
        <pc:picChg chg="mod">
          <ac:chgData name="Veroni, Stefano" userId="c6a0b827-0823-4cdd-9f2f-b443de65f065" providerId="ADAL" clId="{E96D36AB-90AE-431D-84D7-B4A361E67BED}" dt="2022-08-04T11:26:52.055" v="928" actId="14100"/>
          <ac:picMkLst>
            <pc:docMk/>
            <pc:sldMk cId="779926007" sldId="352"/>
            <ac:picMk id="56" creationId="{839DC8F2-36AE-0A0A-6EE5-695DE56AB9CA}"/>
          </ac:picMkLst>
        </pc:picChg>
        <pc:picChg chg="mod modCrop">
          <ac:chgData name="Veroni, Stefano" userId="c6a0b827-0823-4cdd-9f2f-b443de65f065" providerId="ADAL" clId="{E96D36AB-90AE-431D-84D7-B4A361E67BED}" dt="2022-08-04T11:28:47.691" v="967" actId="732"/>
          <ac:picMkLst>
            <pc:docMk/>
            <pc:sldMk cId="779926007" sldId="352"/>
            <ac:picMk id="58" creationId="{3C1C4F3D-2980-B106-FFB3-868CB95AB6A0}"/>
          </ac:picMkLst>
        </pc:picChg>
        <pc:picChg chg="mod">
          <ac:chgData name="Veroni, Stefano" userId="c6a0b827-0823-4cdd-9f2f-b443de65f065" providerId="ADAL" clId="{E96D36AB-90AE-431D-84D7-B4A361E67BED}" dt="2022-08-04T11:36:13.111" v="1544" actId="1076"/>
          <ac:picMkLst>
            <pc:docMk/>
            <pc:sldMk cId="779926007" sldId="352"/>
            <ac:picMk id="60" creationId="{FFBAA7BB-DD24-1FAB-2B24-3237B5DF85E5}"/>
          </ac:picMkLst>
        </pc:picChg>
        <pc:picChg chg="mod">
          <ac:chgData name="Veroni, Stefano" userId="c6a0b827-0823-4cdd-9f2f-b443de65f065" providerId="ADAL" clId="{E96D36AB-90AE-431D-84D7-B4A361E67BED}" dt="2022-08-04T11:26:47.232" v="926" actId="14100"/>
          <ac:picMkLst>
            <pc:docMk/>
            <pc:sldMk cId="779926007" sldId="352"/>
            <ac:picMk id="62" creationId="{82B96EA0-BCE0-BF6E-4277-1BA10A7C6590}"/>
          </ac:picMkLst>
        </pc:picChg>
        <pc:picChg chg="mod">
          <ac:chgData name="Veroni, Stefano" userId="c6a0b827-0823-4cdd-9f2f-b443de65f065" providerId="ADAL" clId="{E96D36AB-90AE-431D-84D7-B4A361E67BED}" dt="2022-08-04T11:26:59.218" v="931" actId="14100"/>
          <ac:picMkLst>
            <pc:docMk/>
            <pc:sldMk cId="779926007" sldId="352"/>
            <ac:picMk id="64" creationId="{AC171A99-7146-4DF7-EBFA-06231C2C382B}"/>
          </ac:picMkLst>
        </pc:picChg>
        <pc:picChg chg="del">
          <ac:chgData name="Veroni, Stefano" userId="c6a0b827-0823-4cdd-9f2f-b443de65f065" providerId="ADAL" clId="{E96D36AB-90AE-431D-84D7-B4A361E67BED}" dt="2022-08-04T11:24:15.694" v="876" actId="478"/>
          <ac:picMkLst>
            <pc:docMk/>
            <pc:sldMk cId="779926007" sldId="352"/>
            <ac:picMk id="66" creationId="{1B7B5464-E9C7-AB85-F3A5-61B97478F033}"/>
          </ac:picMkLst>
        </pc:picChg>
        <pc:picChg chg="del">
          <ac:chgData name="Veroni, Stefano" userId="c6a0b827-0823-4cdd-9f2f-b443de65f065" providerId="ADAL" clId="{E96D36AB-90AE-431D-84D7-B4A361E67BED}" dt="2022-08-04T11:24:16.923" v="877" actId="478"/>
          <ac:picMkLst>
            <pc:docMk/>
            <pc:sldMk cId="779926007" sldId="352"/>
            <ac:picMk id="68" creationId="{43BEFA82-3704-FB4F-27D1-5E26A71B0C81}"/>
          </ac:picMkLst>
        </pc:picChg>
        <pc:picChg chg="mod modCrop">
          <ac:chgData name="Veroni, Stefano" userId="c6a0b827-0823-4cdd-9f2f-b443de65f065" providerId="ADAL" clId="{E96D36AB-90AE-431D-84D7-B4A361E67BED}" dt="2022-08-04T11:28:46.924" v="966" actId="732"/>
          <ac:picMkLst>
            <pc:docMk/>
            <pc:sldMk cId="779926007" sldId="352"/>
            <ac:picMk id="70" creationId="{B36BEB3F-24BF-695B-9C06-2FD7FFE3679A}"/>
          </ac:picMkLst>
        </pc:picChg>
        <pc:picChg chg="mod">
          <ac:chgData name="Veroni, Stefano" userId="c6a0b827-0823-4cdd-9f2f-b443de65f065" providerId="ADAL" clId="{E96D36AB-90AE-431D-84D7-B4A361E67BED}" dt="2022-08-04T11:28:51.956" v="969" actId="14100"/>
          <ac:picMkLst>
            <pc:docMk/>
            <pc:sldMk cId="779926007" sldId="352"/>
            <ac:picMk id="72" creationId="{124AAC42-C6EE-D643-52FB-0FEDC413412D}"/>
          </ac:picMkLst>
        </pc:picChg>
        <pc:picChg chg="mod">
          <ac:chgData name="Veroni, Stefano" userId="c6a0b827-0823-4cdd-9f2f-b443de65f065" providerId="ADAL" clId="{E96D36AB-90AE-431D-84D7-B4A361E67BED}" dt="2022-08-04T11:27:40.352" v="958" actId="14100"/>
          <ac:picMkLst>
            <pc:docMk/>
            <pc:sldMk cId="779926007" sldId="352"/>
            <ac:picMk id="74" creationId="{D3B22FBE-EDE3-71A6-94C2-A16C3849B6A8}"/>
          </ac:picMkLst>
        </pc:picChg>
        <pc:picChg chg="del">
          <ac:chgData name="Veroni, Stefano" userId="c6a0b827-0823-4cdd-9f2f-b443de65f065" providerId="ADAL" clId="{E96D36AB-90AE-431D-84D7-B4A361E67BED}" dt="2022-08-04T11:24:18.154" v="878" actId="478"/>
          <ac:picMkLst>
            <pc:docMk/>
            <pc:sldMk cId="779926007" sldId="352"/>
            <ac:picMk id="76" creationId="{8D97FD33-36DF-1055-3E5A-859F7977CC6A}"/>
          </ac:picMkLst>
        </pc:picChg>
        <pc:picChg chg="del">
          <ac:chgData name="Veroni, Stefano" userId="c6a0b827-0823-4cdd-9f2f-b443de65f065" providerId="ADAL" clId="{E96D36AB-90AE-431D-84D7-B4A361E67BED}" dt="2022-08-04T11:24:19.388" v="879" actId="478"/>
          <ac:picMkLst>
            <pc:docMk/>
            <pc:sldMk cId="779926007" sldId="352"/>
            <ac:picMk id="78" creationId="{C2C4B4E8-B1B7-0830-CA41-5740C4D82E00}"/>
          </ac:picMkLst>
        </pc:picChg>
        <pc:picChg chg="mod modCrop">
          <ac:chgData name="Veroni, Stefano" userId="c6a0b827-0823-4cdd-9f2f-b443de65f065" providerId="ADAL" clId="{E96D36AB-90AE-431D-84D7-B4A361E67BED}" dt="2022-08-04T11:28:45.548" v="964" actId="732"/>
          <ac:picMkLst>
            <pc:docMk/>
            <pc:sldMk cId="779926007" sldId="352"/>
            <ac:picMk id="80" creationId="{E92FC9E4-BFD3-CEB7-1818-269E44AE8FAD}"/>
          </ac:picMkLst>
        </pc:picChg>
        <pc:cxnChg chg="add mod">
          <ac:chgData name="Veroni, Stefano" userId="c6a0b827-0823-4cdd-9f2f-b443de65f065" providerId="ADAL" clId="{E96D36AB-90AE-431D-84D7-B4A361E67BED}" dt="2022-08-04T11:27:07.240" v="933" actId="14100"/>
          <ac:cxnSpMkLst>
            <pc:docMk/>
            <pc:sldMk cId="779926007" sldId="352"/>
            <ac:cxnSpMk id="39" creationId="{98363C0F-4543-3028-63D4-755D2952D071}"/>
          </ac:cxnSpMkLst>
        </pc:cxnChg>
        <pc:cxnChg chg="add mod">
          <ac:chgData name="Veroni, Stefano" userId="c6a0b827-0823-4cdd-9f2f-b443de65f065" providerId="ADAL" clId="{E96D36AB-90AE-431D-84D7-B4A361E67BED}" dt="2022-08-04T11:27:13.947" v="935" actId="14100"/>
          <ac:cxnSpMkLst>
            <pc:docMk/>
            <pc:sldMk cId="779926007" sldId="352"/>
            <ac:cxnSpMk id="40" creationId="{D7B0E211-D0CE-FFD1-86D1-D69FF7539D61}"/>
          </ac:cxnSpMkLst>
        </pc:cxnChg>
        <pc:cxnChg chg="del">
          <ac:chgData name="Veroni, Stefano" userId="c6a0b827-0823-4cdd-9f2f-b443de65f065" providerId="ADAL" clId="{E96D36AB-90AE-431D-84D7-B4A361E67BED}" dt="2022-08-04T11:24:41.185" v="884" actId="478"/>
          <ac:cxnSpMkLst>
            <pc:docMk/>
            <pc:sldMk cId="779926007" sldId="352"/>
            <ac:cxnSpMk id="42" creationId="{500726D2-FCF9-4FB1-FDF7-11FD60E73F7C}"/>
          </ac:cxnSpMkLst>
        </pc:cxnChg>
        <pc:cxnChg chg="del">
          <ac:chgData name="Veroni, Stefano" userId="c6a0b827-0823-4cdd-9f2f-b443de65f065" providerId="ADAL" clId="{E96D36AB-90AE-431D-84D7-B4A361E67BED}" dt="2022-08-04T11:25:04.797" v="920" actId="478"/>
          <ac:cxnSpMkLst>
            <pc:docMk/>
            <pc:sldMk cId="779926007" sldId="352"/>
            <ac:cxnSpMk id="43" creationId="{21583A05-0EAD-3033-D645-57CD12407743}"/>
          </ac:cxnSpMkLst>
        </pc:cxnChg>
        <pc:cxnChg chg="mod">
          <ac:chgData name="Veroni, Stefano" userId="c6a0b827-0823-4cdd-9f2f-b443de65f065" providerId="ADAL" clId="{E96D36AB-90AE-431D-84D7-B4A361E67BED}" dt="2022-08-04T11:27:10.193" v="934" actId="14100"/>
          <ac:cxnSpMkLst>
            <pc:docMk/>
            <pc:sldMk cId="779926007" sldId="352"/>
            <ac:cxnSpMk id="45" creationId="{2067A5E3-CB13-268A-E61E-DC3A7AC76656}"/>
          </ac:cxnSpMkLst>
        </pc:cxnChg>
      </pc:sldChg>
      <pc:sldChg chg="delSp modSp mod">
        <pc:chgData name="Veroni, Stefano" userId="c6a0b827-0823-4cdd-9f2f-b443de65f065" providerId="ADAL" clId="{E96D36AB-90AE-431D-84D7-B4A361E67BED}" dt="2022-08-05T19:53:26.886" v="8044" actId="20577"/>
        <pc:sldMkLst>
          <pc:docMk/>
          <pc:sldMk cId="3636220782" sldId="353"/>
        </pc:sldMkLst>
        <pc:spChg chg="mod">
          <ac:chgData name="Veroni, Stefano" userId="c6a0b827-0823-4cdd-9f2f-b443de65f065" providerId="ADAL" clId="{E96D36AB-90AE-431D-84D7-B4A361E67BED}" dt="2022-08-05T19:53:26.886" v="8044" actId="20577"/>
          <ac:spMkLst>
            <pc:docMk/>
            <pc:sldMk cId="3636220782" sldId="353"/>
            <ac:spMk id="2" creationId="{289189CE-B2E3-2DA3-732E-B4D883C74CC5}"/>
          </ac:spMkLst>
        </pc:spChg>
        <pc:spChg chg="del">
          <ac:chgData name="Veroni, Stefano" userId="c6a0b827-0823-4cdd-9f2f-b443de65f065" providerId="ADAL" clId="{E96D36AB-90AE-431D-84D7-B4A361E67BED}" dt="2022-08-05T17:10:15.581" v="7574" actId="478"/>
          <ac:spMkLst>
            <pc:docMk/>
            <pc:sldMk cId="3636220782" sldId="353"/>
            <ac:spMk id="3" creationId="{645E189C-7E4E-2462-6721-7E485152C3BD}"/>
          </ac:spMkLst>
        </pc:spChg>
      </pc:sldChg>
      <pc:sldChg chg="addSp delSp modSp del mod">
        <pc:chgData name="Veroni, Stefano" userId="c6a0b827-0823-4cdd-9f2f-b443de65f065" providerId="ADAL" clId="{E96D36AB-90AE-431D-84D7-B4A361E67BED}" dt="2022-08-04T14:04:41.951" v="3359" actId="47"/>
        <pc:sldMkLst>
          <pc:docMk/>
          <pc:sldMk cId="1597561623" sldId="357"/>
        </pc:sldMkLst>
        <pc:spChg chg="mod">
          <ac:chgData name="Veroni, Stefano" userId="c6a0b827-0823-4cdd-9f2f-b443de65f065" providerId="ADAL" clId="{E96D36AB-90AE-431D-84D7-B4A361E67BED}" dt="2022-08-04T13:52:46.552" v="3344" actId="404"/>
          <ac:spMkLst>
            <pc:docMk/>
            <pc:sldMk cId="1597561623" sldId="357"/>
            <ac:spMk id="15" creationId="{73A81A5C-077B-85E4-407D-4133FA79CEFC}"/>
          </ac:spMkLst>
        </pc:spChg>
        <pc:spChg chg="add del mod">
          <ac:chgData name="Veroni, Stefano" userId="c6a0b827-0823-4cdd-9f2f-b443de65f065" providerId="ADAL" clId="{E96D36AB-90AE-431D-84D7-B4A361E67BED}" dt="2022-08-04T11:19:52.955" v="491" actId="478"/>
          <ac:spMkLst>
            <pc:docMk/>
            <pc:sldMk cId="1597561623" sldId="357"/>
            <ac:spMk id="32" creationId="{B19C04A5-B67A-9087-EBE8-C3D2A44561F5}"/>
          </ac:spMkLst>
        </pc:spChg>
        <pc:spChg chg="add mod">
          <ac:chgData name="Veroni, Stefano" userId="c6a0b827-0823-4cdd-9f2f-b443de65f065" providerId="ADAL" clId="{E96D36AB-90AE-431D-84D7-B4A361E67BED}" dt="2022-08-04T11:19:53.422" v="492"/>
          <ac:spMkLst>
            <pc:docMk/>
            <pc:sldMk cId="1597561623" sldId="357"/>
            <ac:spMk id="33" creationId="{3A0950E4-78F9-F910-52CD-86ED9D0BC63F}"/>
          </ac:spMkLst>
        </pc:spChg>
        <pc:spChg chg="add mod">
          <ac:chgData name="Veroni, Stefano" userId="c6a0b827-0823-4cdd-9f2f-b443de65f065" providerId="ADAL" clId="{E96D36AB-90AE-431D-84D7-B4A361E67BED}" dt="2022-08-04T12:17:17.607" v="2752"/>
          <ac:spMkLst>
            <pc:docMk/>
            <pc:sldMk cId="1597561623" sldId="357"/>
            <ac:spMk id="35" creationId="{BB11FF54-29CC-5CDD-7A68-8E84FEAB0362}"/>
          </ac:spMkLst>
        </pc:spChg>
        <pc:picChg chg="mod">
          <ac:chgData name="Veroni, Stefano" userId="c6a0b827-0823-4cdd-9f2f-b443de65f065" providerId="ADAL" clId="{E96D36AB-90AE-431D-84D7-B4A361E67BED}" dt="2022-08-04T12:17:33.672" v="2756" actId="14100"/>
          <ac:picMkLst>
            <pc:docMk/>
            <pc:sldMk cId="1597561623" sldId="357"/>
            <ac:picMk id="7" creationId="{A2C6B6C8-DD96-6545-DEF3-A215694852C4}"/>
          </ac:picMkLst>
        </pc:picChg>
        <pc:picChg chg="mod">
          <ac:chgData name="Veroni, Stefano" userId="c6a0b827-0823-4cdd-9f2f-b443de65f065" providerId="ADAL" clId="{E96D36AB-90AE-431D-84D7-B4A361E67BED}" dt="2022-08-04T12:17:35.567" v="2757" actId="14100"/>
          <ac:picMkLst>
            <pc:docMk/>
            <pc:sldMk cId="1597561623" sldId="357"/>
            <ac:picMk id="9" creationId="{00BC6C2C-E4FE-75AE-721E-6CDECF47275A}"/>
          </ac:picMkLst>
        </pc:picChg>
        <pc:picChg chg="mod">
          <ac:chgData name="Veroni, Stefano" userId="c6a0b827-0823-4cdd-9f2f-b443de65f065" providerId="ADAL" clId="{E96D36AB-90AE-431D-84D7-B4A361E67BED}" dt="2022-08-04T12:17:37.774" v="2758" actId="14100"/>
          <ac:picMkLst>
            <pc:docMk/>
            <pc:sldMk cId="1597561623" sldId="357"/>
            <ac:picMk id="11" creationId="{02FE4106-7885-FD61-A692-EEE52DC68271}"/>
          </ac:picMkLst>
        </pc:picChg>
        <pc:picChg chg="mod">
          <ac:chgData name="Veroni, Stefano" userId="c6a0b827-0823-4cdd-9f2f-b443de65f065" providerId="ADAL" clId="{E96D36AB-90AE-431D-84D7-B4A361E67BED}" dt="2022-08-04T12:17:40.063" v="2759" actId="14100"/>
          <ac:picMkLst>
            <pc:docMk/>
            <pc:sldMk cId="1597561623" sldId="357"/>
            <ac:picMk id="14" creationId="{9C241FC9-2A1E-3BCB-B29F-2C186E9E3608}"/>
          </ac:picMkLst>
        </pc:picChg>
        <pc:picChg chg="mod">
          <ac:chgData name="Veroni, Stefano" userId="c6a0b827-0823-4cdd-9f2f-b443de65f065" providerId="ADAL" clId="{E96D36AB-90AE-431D-84D7-B4A361E67BED}" dt="2022-08-04T12:17:42.844" v="2760" actId="14100"/>
          <ac:picMkLst>
            <pc:docMk/>
            <pc:sldMk cId="1597561623" sldId="357"/>
            <ac:picMk id="26" creationId="{F5F99D0C-0B21-D803-6DF6-ED6457B6963E}"/>
          </ac:picMkLst>
        </pc:picChg>
        <pc:picChg chg="mod">
          <ac:chgData name="Veroni, Stefano" userId="c6a0b827-0823-4cdd-9f2f-b443de65f065" providerId="ADAL" clId="{E96D36AB-90AE-431D-84D7-B4A361E67BED}" dt="2022-08-04T12:17:45.259" v="2761" actId="14100"/>
          <ac:picMkLst>
            <pc:docMk/>
            <pc:sldMk cId="1597561623" sldId="357"/>
            <ac:picMk id="28" creationId="{E15C11BA-4A93-AA10-6B71-BD69CA8ED598}"/>
          </ac:picMkLst>
        </pc:picChg>
        <pc:picChg chg="mod">
          <ac:chgData name="Veroni, Stefano" userId="c6a0b827-0823-4cdd-9f2f-b443de65f065" providerId="ADAL" clId="{E96D36AB-90AE-431D-84D7-B4A361E67BED}" dt="2022-08-04T12:16:46.030" v="2743" actId="1076"/>
          <ac:picMkLst>
            <pc:docMk/>
            <pc:sldMk cId="1597561623" sldId="357"/>
            <ac:picMk id="31" creationId="{A0E70DF2-271F-5951-289E-E3CEB8B70090}"/>
          </ac:picMkLst>
        </pc:picChg>
      </pc:sldChg>
      <pc:sldChg chg="addSp delSp modSp mod">
        <pc:chgData name="Veroni, Stefano" userId="c6a0b827-0823-4cdd-9f2f-b443de65f065" providerId="ADAL" clId="{E96D36AB-90AE-431D-84D7-B4A361E67BED}" dt="2022-08-05T17:09:37.247" v="7562" actId="20577"/>
        <pc:sldMkLst>
          <pc:docMk/>
          <pc:sldMk cId="4067723119" sldId="358"/>
        </pc:sldMkLst>
        <pc:spChg chg="del">
          <ac:chgData name="Veroni, Stefano" userId="c6a0b827-0823-4cdd-9f2f-b443de65f065" providerId="ADAL" clId="{E96D36AB-90AE-431D-84D7-B4A361E67BED}" dt="2022-08-04T11:19:36.891" v="485" actId="478"/>
          <ac:spMkLst>
            <pc:docMk/>
            <pc:sldMk cId="4067723119" sldId="358"/>
            <ac:spMk id="6" creationId="{C5A4914E-A3D6-967D-937C-0D83F7E15CD7}"/>
          </ac:spMkLst>
        </pc:spChg>
        <pc:spChg chg="mod">
          <ac:chgData name="Veroni, Stefano" userId="c6a0b827-0823-4cdd-9f2f-b443de65f065" providerId="ADAL" clId="{E96D36AB-90AE-431D-84D7-B4A361E67BED}" dt="2022-08-05T16:58:23.601" v="6587"/>
          <ac:spMkLst>
            <pc:docMk/>
            <pc:sldMk cId="4067723119" sldId="358"/>
            <ac:spMk id="15" creationId="{73A81A5C-077B-85E4-407D-4133FA79CEFC}"/>
          </ac:spMkLst>
        </pc:spChg>
        <pc:spChg chg="del">
          <ac:chgData name="Veroni, Stefano" userId="c6a0b827-0823-4cdd-9f2f-b443de65f065" providerId="ADAL" clId="{E96D36AB-90AE-431D-84D7-B4A361E67BED}" dt="2022-08-04T11:29:54.175" v="1044" actId="478"/>
          <ac:spMkLst>
            <pc:docMk/>
            <pc:sldMk cId="4067723119" sldId="358"/>
            <ac:spMk id="23" creationId="{B9DA7659-9519-61D1-8931-8BCF9D4B912D}"/>
          </ac:spMkLst>
        </pc:spChg>
        <pc:spChg chg="mod">
          <ac:chgData name="Veroni, Stefano" userId="c6a0b827-0823-4cdd-9f2f-b443de65f065" providerId="ADAL" clId="{E96D36AB-90AE-431D-84D7-B4A361E67BED}" dt="2022-08-04T13:21:00.733" v="2893" actId="1076"/>
          <ac:spMkLst>
            <pc:docMk/>
            <pc:sldMk cId="4067723119" sldId="358"/>
            <ac:spMk id="29" creationId="{65636636-CB9A-4318-C7A0-D076DA0275F1}"/>
          </ac:spMkLst>
        </pc:spChg>
        <pc:spChg chg="mod">
          <ac:chgData name="Veroni, Stefano" userId="c6a0b827-0823-4cdd-9f2f-b443de65f065" providerId="ADAL" clId="{E96D36AB-90AE-431D-84D7-B4A361E67BED}" dt="2022-08-04T13:20:52.536" v="2891" actId="1035"/>
          <ac:spMkLst>
            <pc:docMk/>
            <pc:sldMk cId="4067723119" sldId="358"/>
            <ac:spMk id="30" creationId="{7D38F0A3-D9B4-187B-F668-F642A51FAB46}"/>
          </ac:spMkLst>
        </pc:spChg>
        <pc:spChg chg="add mod">
          <ac:chgData name="Veroni, Stefano" userId="c6a0b827-0823-4cdd-9f2f-b443de65f065" providerId="ADAL" clId="{E96D36AB-90AE-431D-84D7-B4A361E67BED}" dt="2022-08-04T11:19:48.948" v="490" actId="1076"/>
          <ac:spMkLst>
            <pc:docMk/>
            <pc:sldMk cId="4067723119" sldId="358"/>
            <ac:spMk id="32" creationId="{8CB8A9FB-80E9-AE10-D8F9-8E124C1E5857}"/>
          </ac:spMkLst>
        </pc:spChg>
        <pc:spChg chg="add mod">
          <ac:chgData name="Veroni, Stefano" userId="c6a0b827-0823-4cdd-9f2f-b443de65f065" providerId="ADAL" clId="{E96D36AB-90AE-431D-84D7-B4A361E67BED}" dt="2022-08-05T17:09:37.247" v="7562" actId="20577"/>
          <ac:spMkLst>
            <pc:docMk/>
            <pc:sldMk cId="4067723119" sldId="358"/>
            <ac:spMk id="33" creationId="{B6B92F59-0479-9752-CD4A-3DEDD059AA68}"/>
          </ac:spMkLst>
        </pc:spChg>
        <pc:spChg chg="mod">
          <ac:chgData name="Veroni, Stefano" userId="c6a0b827-0823-4cdd-9f2f-b443de65f065" providerId="ADAL" clId="{E96D36AB-90AE-431D-84D7-B4A361E67BED}" dt="2022-08-04T13:20:58.608" v="2892" actId="1076"/>
          <ac:spMkLst>
            <pc:docMk/>
            <pc:sldMk cId="4067723119" sldId="358"/>
            <ac:spMk id="46" creationId="{63F63EAE-59C2-7A92-B87B-33754D23EFC5}"/>
          </ac:spMkLst>
        </pc:spChg>
        <pc:spChg chg="mod">
          <ac:chgData name="Veroni, Stefano" userId="c6a0b827-0823-4cdd-9f2f-b443de65f065" providerId="ADAL" clId="{E96D36AB-90AE-431D-84D7-B4A361E67BED}" dt="2022-08-04T13:20:52.536" v="2891" actId="1035"/>
          <ac:spMkLst>
            <pc:docMk/>
            <pc:sldMk cId="4067723119" sldId="358"/>
            <ac:spMk id="47" creationId="{70294867-EDE0-5395-57B9-F07259769AE9}"/>
          </ac:spMkLst>
        </pc:spChg>
        <pc:spChg chg="mod">
          <ac:chgData name="Veroni, Stefano" userId="c6a0b827-0823-4cdd-9f2f-b443de65f065" providerId="ADAL" clId="{E96D36AB-90AE-431D-84D7-B4A361E67BED}" dt="2022-08-04T13:21:06.513" v="2894" actId="1076"/>
          <ac:spMkLst>
            <pc:docMk/>
            <pc:sldMk cId="4067723119" sldId="358"/>
            <ac:spMk id="48" creationId="{5B187D94-95D8-E954-A6C4-029A57E3D784}"/>
          </ac:spMkLst>
        </pc:spChg>
        <pc:spChg chg="mod">
          <ac:chgData name="Veroni, Stefano" userId="c6a0b827-0823-4cdd-9f2f-b443de65f065" providerId="ADAL" clId="{E96D36AB-90AE-431D-84D7-B4A361E67BED}" dt="2022-08-04T13:20:52.536" v="2891" actId="1035"/>
          <ac:spMkLst>
            <pc:docMk/>
            <pc:sldMk cId="4067723119" sldId="358"/>
            <ac:spMk id="50" creationId="{FDAADB89-DD36-0E8D-B513-C08B2A7B3759}"/>
          </ac:spMkLst>
        </pc:spChg>
        <pc:spChg chg="add del">
          <ac:chgData name="Veroni, Stefano" userId="c6a0b827-0823-4cdd-9f2f-b443de65f065" providerId="ADAL" clId="{E96D36AB-90AE-431D-84D7-B4A361E67BED}" dt="2022-08-04T13:27:07.003" v="2996" actId="22"/>
          <ac:spMkLst>
            <pc:docMk/>
            <pc:sldMk cId="4067723119" sldId="358"/>
            <ac:spMk id="62" creationId="{06B9D1C2-AEE3-6EAF-76E1-D4BE397EDE28}"/>
          </ac:spMkLst>
        </pc:spChg>
        <pc:picChg chg="del">
          <ac:chgData name="Veroni, Stefano" userId="c6a0b827-0823-4cdd-9f2f-b443de65f065" providerId="ADAL" clId="{E96D36AB-90AE-431D-84D7-B4A361E67BED}" dt="2022-08-04T13:17:36.389" v="2851" actId="478"/>
          <ac:picMkLst>
            <pc:docMk/>
            <pc:sldMk cId="4067723119" sldId="358"/>
            <ac:picMk id="3" creationId="{071142B3-D1CD-5462-4399-CF6E5DE98FCA}"/>
          </ac:picMkLst>
        </pc:picChg>
        <pc:picChg chg="del">
          <ac:chgData name="Veroni, Stefano" userId="c6a0b827-0823-4cdd-9f2f-b443de65f065" providerId="ADAL" clId="{E96D36AB-90AE-431D-84D7-B4A361E67BED}" dt="2022-08-04T13:15:20.047" v="2779" actId="478"/>
          <ac:picMkLst>
            <pc:docMk/>
            <pc:sldMk cId="4067723119" sldId="358"/>
            <ac:picMk id="5" creationId="{5B0999AE-DB3A-CB20-A853-922DEE2E8720}"/>
          </ac:picMkLst>
        </pc:picChg>
        <pc:picChg chg="add mod">
          <ac:chgData name="Veroni, Stefano" userId="c6a0b827-0823-4cdd-9f2f-b443de65f065" providerId="ADAL" clId="{E96D36AB-90AE-431D-84D7-B4A361E67BED}" dt="2022-08-04T13:16:41.749" v="2804" actId="1036"/>
          <ac:picMkLst>
            <pc:docMk/>
            <pc:sldMk cId="4067723119" sldId="358"/>
            <ac:picMk id="7" creationId="{07EEE9B6-8FD9-7CFD-B6D4-5105B65E4D4F}"/>
          </ac:picMkLst>
        </pc:picChg>
        <pc:picChg chg="del">
          <ac:chgData name="Veroni, Stefano" userId="c6a0b827-0823-4cdd-9f2f-b443de65f065" providerId="ADAL" clId="{E96D36AB-90AE-431D-84D7-B4A361E67BED}" dt="2022-08-04T13:13:09.977" v="2772" actId="478"/>
          <ac:picMkLst>
            <pc:docMk/>
            <pc:sldMk cId="4067723119" sldId="358"/>
            <ac:picMk id="8" creationId="{B5EB36E4-E653-634F-44B0-D385A9DD7729}"/>
          </ac:picMkLst>
        </pc:picChg>
        <pc:picChg chg="del mod">
          <ac:chgData name="Veroni, Stefano" userId="c6a0b827-0823-4cdd-9f2f-b443de65f065" providerId="ADAL" clId="{E96D36AB-90AE-431D-84D7-B4A361E67BED}" dt="2022-08-04T13:18:18.724" v="2855" actId="478"/>
          <ac:picMkLst>
            <pc:docMk/>
            <pc:sldMk cId="4067723119" sldId="358"/>
            <ac:picMk id="9" creationId="{89A0BB91-C1A3-6FA8-37B4-5DE11DDCADA2}"/>
          </ac:picMkLst>
        </pc:picChg>
        <pc:picChg chg="del mod">
          <ac:chgData name="Veroni, Stefano" userId="c6a0b827-0823-4cdd-9f2f-b443de65f065" providerId="ADAL" clId="{E96D36AB-90AE-431D-84D7-B4A361E67BED}" dt="2022-08-04T13:19:41.514" v="2872" actId="478"/>
          <ac:picMkLst>
            <pc:docMk/>
            <pc:sldMk cId="4067723119" sldId="358"/>
            <ac:picMk id="11" creationId="{4008CDEA-3F51-E713-EEAC-2B1B754E3C8A}"/>
          </ac:picMkLst>
        </pc:picChg>
        <pc:picChg chg="add mod">
          <ac:chgData name="Veroni, Stefano" userId="c6a0b827-0823-4cdd-9f2f-b443de65f065" providerId="ADAL" clId="{E96D36AB-90AE-431D-84D7-B4A361E67BED}" dt="2022-08-04T13:16:41.749" v="2804" actId="1036"/>
          <ac:picMkLst>
            <pc:docMk/>
            <pc:sldMk cId="4067723119" sldId="358"/>
            <ac:picMk id="12" creationId="{984F0B31-AE2B-4F53-DD39-0D15D0F8E872}"/>
          </ac:picMkLst>
        </pc:picChg>
        <pc:picChg chg="del">
          <ac:chgData name="Veroni, Stefano" userId="c6a0b827-0823-4cdd-9f2f-b443de65f065" providerId="ADAL" clId="{E96D36AB-90AE-431D-84D7-B4A361E67BED}" dt="2022-08-04T13:16:11.911" v="2785" actId="478"/>
          <ac:picMkLst>
            <pc:docMk/>
            <pc:sldMk cId="4067723119" sldId="358"/>
            <ac:picMk id="13" creationId="{7F9E10E8-C382-24DA-3515-03A97321C68E}"/>
          </ac:picMkLst>
        </pc:picChg>
        <pc:picChg chg="del">
          <ac:chgData name="Veroni, Stefano" userId="c6a0b827-0823-4cdd-9f2f-b443de65f065" providerId="ADAL" clId="{E96D36AB-90AE-431D-84D7-B4A361E67BED}" dt="2022-08-04T13:17:34.918" v="2850" actId="478"/>
          <ac:picMkLst>
            <pc:docMk/>
            <pc:sldMk cId="4067723119" sldId="358"/>
            <ac:picMk id="14" creationId="{5486BC0D-4C7E-2D33-B884-D8A6987DA1B8}"/>
          </ac:picMkLst>
        </pc:picChg>
        <pc:picChg chg="del mod">
          <ac:chgData name="Veroni, Stefano" userId="c6a0b827-0823-4cdd-9f2f-b443de65f065" providerId="ADAL" clId="{E96D36AB-90AE-431D-84D7-B4A361E67BED}" dt="2022-08-04T13:21:26.759" v="2895" actId="478"/>
          <ac:picMkLst>
            <pc:docMk/>
            <pc:sldMk cId="4067723119" sldId="358"/>
            <ac:picMk id="17" creationId="{B8A8EDFB-A667-51B2-0B34-24EAE51F5C17}"/>
          </ac:picMkLst>
        </pc:picChg>
        <pc:picChg chg="del">
          <ac:chgData name="Veroni, Stefano" userId="c6a0b827-0823-4cdd-9f2f-b443de65f065" providerId="ADAL" clId="{E96D36AB-90AE-431D-84D7-B4A361E67BED}" dt="2022-08-04T13:27:01.739" v="2994" actId="478"/>
          <ac:picMkLst>
            <pc:docMk/>
            <pc:sldMk cId="4067723119" sldId="358"/>
            <ac:picMk id="18" creationId="{029DBF37-BC2D-6336-D4E6-C48EC8A59BC4}"/>
          </ac:picMkLst>
        </pc:picChg>
        <pc:picChg chg="add mod">
          <ac:chgData name="Veroni, Stefano" userId="c6a0b827-0823-4cdd-9f2f-b443de65f065" providerId="ADAL" clId="{E96D36AB-90AE-431D-84D7-B4A361E67BED}" dt="2022-08-04T13:16:15.952" v="2787" actId="1076"/>
          <ac:picMkLst>
            <pc:docMk/>
            <pc:sldMk cId="4067723119" sldId="358"/>
            <ac:picMk id="19" creationId="{C8A05EED-3B11-8010-501D-EDC2F88B75D5}"/>
          </ac:picMkLst>
        </pc:picChg>
        <pc:picChg chg="del mod">
          <ac:chgData name="Veroni, Stefano" userId="c6a0b827-0823-4cdd-9f2f-b443de65f065" providerId="ADAL" clId="{E96D36AB-90AE-431D-84D7-B4A361E67BED}" dt="2022-08-04T13:22:16.218" v="2906" actId="478"/>
          <ac:picMkLst>
            <pc:docMk/>
            <pc:sldMk cId="4067723119" sldId="358"/>
            <ac:picMk id="22" creationId="{25BE417E-3BE6-9252-2F9B-648A058D7A0C}"/>
          </ac:picMkLst>
        </pc:picChg>
        <pc:picChg chg="add mod">
          <ac:chgData name="Veroni, Stefano" userId="c6a0b827-0823-4cdd-9f2f-b443de65f065" providerId="ADAL" clId="{E96D36AB-90AE-431D-84D7-B4A361E67BED}" dt="2022-08-04T13:18:40.250" v="2866" actId="1036"/>
          <ac:picMkLst>
            <pc:docMk/>
            <pc:sldMk cId="4067723119" sldId="358"/>
            <ac:picMk id="25" creationId="{6E305F3A-0EBC-363E-FD5F-0992FD09ECFE}"/>
          </ac:picMkLst>
        </pc:picChg>
        <pc:picChg chg="add mod">
          <ac:chgData name="Veroni, Stefano" userId="c6a0b827-0823-4cdd-9f2f-b443de65f065" providerId="ADAL" clId="{E96D36AB-90AE-431D-84D7-B4A361E67BED}" dt="2022-08-04T13:18:40.250" v="2866" actId="1036"/>
          <ac:picMkLst>
            <pc:docMk/>
            <pc:sldMk cId="4067723119" sldId="358"/>
            <ac:picMk id="27" creationId="{A412D1ED-0468-B812-35E8-D7B47FF8F8A2}"/>
          </ac:picMkLst>
        </pc:picChg>
        <pc:picChg chg="del mod">
          <ac:chgData name="Veroni, Stefano" userId="c6a0b827-0823-4cdd-9f2f-b443de65f065" providerId="ADAL" clId="{E96D36AB-90AE-431D-84D7-B4A361E67BED}" dt="2022-08-04T13:48:37.196" v="3233" actId="478"/>
          <ac:picMkLst>
            <pc:docMk/>
            <pc:sldMk cId="4067723119" sldId="358"/>
            <ac:picMk id="31" creationId="{3FE5F4F8-7B58-3758-5A06-EA95EFF8BE7C}"/>
          </ac:picMkLst>
        </pc:picChg>
        <pc:picChg chg="add mod">
          <ac:chgData name="Veroni, Stefano" userId="c6a0b827-0823-4cdd-9f2f-b443de65f065" providerId="ADAL" clId="{E96D36AB-90AE-431D-84D7-B4A361E67BED}" dt="2022-08-04T13:18:01.602" v="2854" actId="14100"/>
          <ac:picMkLst>
            <pc:docMk/>
            <pc:sldMk cId="4067723119" sldId="358"/>
            <ac:picMk id="34" creationId="{E0F9EBC6-6285-BF73-1618-BC650363FBF3}"/>
          </ac:picMkLst>
        </pc:picChg>
        <pc:picChg chg="add mod">
          <ac:chgData name="Veroni, Stefano" userId="c6a0b827-0823-4cdd-9f2f-b443de65f065" providerId="ADAL" clId="{E96D36AB-90AE-431D-84D7-B4A361E67BED}" dt="2022-08-04T13:20:05.161" v="2878" actId="14100"/>
          <ac:picMkLst>
            <pc:docMk/>
            <pc:sldMk cId="4067723119" sldId="358"/>
            <ac:picMk id="36" creationId="{1B9332E2-9356-B60A-E4AC-B66DCC8742E1}"/>
          </ac:picMkLst>
        </pc:picChg>
        <pc:picChg chg="add mod">
          <ac:chgData name="Veroni, Stefano" userId="c6a0b827-0823-4cdd-9f2f-b443de65f065" providerId="ADAL" clId="{E96D36AB-90AE-431D-84D7-B4A361E67BED}" dt="2022-08-04T13:19:19.909" v="2871" actId="14100"/>
          <ac:picMkLst>
            <pc:docMk/>
            <pc:sldMk cId="4067723119" sldId="358"/>
            <ac:picMk id="38" creationId="{97E218DF-9D86-98F5-9D2E-028752A0D8E1}"/>
          </ac:picMkLst>
        </pc:picChg>
        <pc:picChg chg="add mod">
          <ac:chgData name="Veroni, Stefano" userId="c6a0b827-0823-4cdd-9f2f-b443de65f065" providerId="ADAL" clId="{E96D36AB-90AE-431D-84D7-B4A361E67BED}" dt="2022-08-04T13:20:02.772" v="2877" actId="14100"/>
          <ac:picMkLst>
            <pc:docMk/>
            <pc:sldMk cId="4067723119" sldId="358"/>
            <ac:picMk id="40" creationId="{5D64DA21-AE4C-7437-5FAE-B79AD1496C37}"/>
          </ac:picMkLst>
        </pc:picChg>
        <pc:picChg chg="add mod">
          <ac:chgData name="Veroni, Stefano" userId="c6a0b827-0823-4cdd-9f2f-b443de65f065" providerId="ADAL" clId="{E96D36AB-90AE-431D-84D7-B4A361E67BED}" dt="2022-08-04T13:20:27.194" v="2882" actId="14100"/>
          <ac:picMkLst>
            <pc:docMk/>
            <pc:sldMk cId="4067723119" sldId="358"/>
            <ac:picMk id="49" creationId="{11FEC1F6-5DC4-DCA3-2382-F80C93377B75}"/>
          </ac:picMkLst>
        </pc:picChg>
        <pc:picChg chg="add mod">
          <ac:chgData name="Veroni, Stefano" userId="c6a0b827-0823-4cdd-9f2f-b443de65f065" providerId="ADAL" clId="{E96D36AB-90AE-431D-84D7-B4A361E67BED}" dt="2022-08-04T13:20:46.168" v="2886" actId="14100"/>
          <ac:picMkLst>
            <pc:docMk/>
            <pc:sldMk cId="4067723119" sldId="358"/>
            <ac:picMk id="52" creationId="{856F56C9-1874-C232-4B7F-165BA6F9890B}"/>
          </ac:picMkLst>
        </pc:picChg>
        <pc:picChg chg="add mod">
          <ac:chgData name="Veroni, Stefano" userId="c6a0b827-0823-4cdd-9f2f-b443de65f065" providerId="ADAL" clId="{E96D36AB-90AE-431D-84D7-B4A361E67BED}" dt="2022-08-04T13:21:36.623" v="2900" actId="1076"/>
          <ac:picMkLst>
            <pc:docMk/>
            <pc:sldMk cId="4067723119" sldId="358"/>
            <ac:picMk id="54" creationId="{36E58730-21EA-0728-A577-094FB348C100}"/>
          </ac:picMkLst>
        </pc:picChg>
        <pc:picChg chg="add mod">
          <ac:chgData name="Veroni, Stefano" userId="c6a0b827-0823-4cdd-9f2f-b443de65f065" providerId="ADAL" clId="{E96D36AB-90AE-431D-84D7-B4A361E67BED}" dt="2022-08-04T13:22:53.457" v="2916" actId="14100"/>
          <ac:picMkLst>
            <pc:docMk/>
            <pc:sldMk cId="4067723119" sldId="358"/>
            <ac:picMk id="56" creationId="{45C0A94B-A5D9-D575-D269-5DD0CBF94707}"/>
          </ac:picMkLst>
        </pc:picChg>
        <pc:picChg chg="add mod">
          <ac:chgData name="Veroni, Stefano" userId="c6a0b827-0823-4cdd-9f2f-b443de65f065" providerId="ADAL" clId="{E96D36AB-90AE-431D-84D7-B4A361E67BED}" dt="2022-08-04T13:22:25.357" v="2909" actId="14100"/>
          <ac:picMkLst>
            <pc:docMk/>
            <pc:sldMk cId="4067723119" sldId="358"/>
            <ac:picMk id="58" creationId="{78208E23-14BA-7827-43ED-69F329D0CCC6}"/>
          </ac:picMkLst>
        </pc:picChg>
        <pc:picChg chg="add mod">
          <ac:chgData name="Veroni, Stefano" userId="c6a0b827-0823-4cdd-9f2f-b443de65f065" providerId="ADAL" clId="{E96D36AB-90AE-431D-84D7-B4A361E67BED}" dt="2022-08-04T13:22:46.987" v="2915" actId="14100"/>
          <ac:picMkLst>
            <pc:docMk/>
            <pc:sldMk cId="4067723119" sldId="358"/>
            <ac:picMk id="60" creationId="{4C218080-8AAE-243D-E800-10DC9EB3F72F}"/>
          </ac:picMkLst>
        </pc:picChg>
        <pc:picChg chg="add mod">
          <ac:chgData name="Veroni, Stefano" userId="c6a0b827-0823-4cdd-9f2f-b443de65f065" providerId="ADAL" clId="{E96D36AB-90AE-431D-84D7-B4A361E67BED}" dt="2022-08-04T13:28:03.940" v="3041" actId="1037"/>
          <ac:picMkLst>
            <pc:docMk/>
            <pc:sldMk cId="4067723119" sldId="358"/>
            <ac:picMk id="64" creationId="{13B34D4F-99C7-7C63-1CF7-2DFEB91B3437}"/>
          </ac:picMkLst>
        </pc:picChg>
        <pc:picChg chg="add mod">
          <ac:chgData name="Veroni, Stefano" userId="c6a0b827-0823-4cdd-9f2f-b443de65f065" providerId="ADAL" clId="{E96D36AB-90AE-431D-84D7-B4A361E67BED}" dt="2022-08-04T13:27:57.937" v="3039" actId="1076"/>
          <ac:picMkLst>
            <pc:docMk/>
            <pc:sldMk cId="4067723119" sldId="358"/>
            <ac:picMk id="66" creationId="{FC71B108-FEF8-3FF1-DDAA-EB2ACA29BCC6}"/>
          </ac:picMkLst>
        </pc:picChg>
        <pc:picChg chg="add del mod">
          <ac:chgData name="Veroni, Stefano" userId="c6a0b827-0823-4cdd-9f2f-b443de65f065" providerId="ADAL" clId="{E96D36AB-90AE-431D-84D7-B4A361E67BED}" dt="2022-08-04T18:32:07.021" v="3976" actId="478"/>
          <ac:picMkLst>
            <pc:docMk/>
            <pc:sldMk cId="4067723119" sldId="358"/>
            <ac:picMk id="68" creationId="{53E4B972-F42D-3321-6436-1787FD9E74FC}"/>
          </ac:picMkLst>
        </pc:picChg>
        <pc:picChg chg="add mod modCrop">
          <ac:chgData name="Veroni, Stefano" userId="c6a0b827-0823-4cdd-9f2f-b443de65f065" providerId="ADAL" clId="{E96D36AB-90AE-431D-84D7-B4A361E67BED}" dt="2022-08-04T18:32:23.977" v="3980" actId="732"/>
          <ac:picMkLst>
            <pc:docMk/>
            <pc:sldMk cId="4067723119" sldId="358"/>
            <ac:picMk id="69" creationId="{EA18F538-4CB8-CE6A-EB72-C4D6DAC0E28D}"/>
          </ac:picMkLst>
        </pc:picChg>
      </pc:sldChg>
      <pc:sldChg chg="modSp add mod">
        <pc:chgData name="Veroni, Stefano" userId="c6a0b827-0823-4cdd-9f2f-b443de65f065" providerId="ADAL" clId="{E96D36AB-90AE-431D-84D7-B4A361E67BED}" dt="2022-08-05T19:55:48.361" v="8163" actId="1035"/>
        <pc:sldMkLst>
          <pc:docMk/>
          <pc:sldMk cId="369187949" sldId="360"/>
        </pc:sldMkLst>
        <pc:spChg chg="mod">
          <ac:chgData name="Veroni, Stefano" userId="c6a0b827-0823-4cdd-9f2f-b443de65f065" providerId="ADAL" clId="{E96D36AB-90AE-431D-84D7-B4A361E67BED}" dt="2022-08-05T19:55:48.361" v="8163" actId="1035"/>
          <ac:spMkLst>
            <pc:docMk/>
            <pc:sldMk cId="369187949" sldId="360"/>
            <ac:spMk id="2" creationId="{4033C67B-9D07-ED02-230A-9ED1E6345315}"/>
          </ac:spMkLst>
        </pc:spChg>
        <pc:spChg chg="mod">
          <ac:chgData name="Veroni, Stefano" userId="c6a0b827-0823-4cdd-9f2f-b443de65f065" providerId="ADAL" clId="{E96D36AB-90AE-431D-84D7-B4A361E67BED}" dt="2022-08-05T16:53:08.263" v="6319" actId="20577"/>
          <ac:spMkLst>
            <pc:docMk/>
            <pc:sldMk cId="369187949" sldId="360"/>
            <ac:spMk id="13" creationId="{CCE88524-5E11-C3DB-48BD-4E937FE395F7}"/>
          </ac:spMkLst>
        </pc:spChg>
      </pc:sldChg>
      <pc:sldChg chg="delSp modSp del mod">
        <pc:chgData name="Veroni, Stefano" userId="c6a0b827-0823-4cdd-9f2f-b443de65f065" providerId="ADAL" clId="{E96D36AB-90AE-431D-84D7-B4A361E67BED}" dt="2022-08-04T18:22:04.756" v="3639" actId="2696"/>
        <pc:sldMkLst>
          <pc:docMk/>
          <pc:sldMk cId="3936309404" sldId="360"/>
        </pc:sldMkLst>
        <pc:spChg chg="del">
          <ac:chgData name="Veroni, Stefano" userId="c6a0b827-0823-4cdd-9f2f-b443de65f065" providerId="ADAL" clId="{E96D36AB-90AE-431D-84D7-B4A361E67BED}" dt="2022-08-04T17:15:41.188" v="3388" actId="478"/>
          <ac:spMkLst>
            <pc:docMk/>
            <pc:sldMk cId="3936309404" sldId="360"/>
            <ac:spMk id="5" creationId="{CE20DD2D-AA72-D23C-42B2-3D71E0A2C7B5}"/>
          </ac:spMkLst>
        </pc:spChg>
        <pc:picChg chg="mod">
          <ac:chgData name="Veroni, Stefano" userId="c6a0b827-0823-4cdd-9f2f-b443de65f065" providerId="ADAL" clId="{E96D36AB-90AE-431D-84D7-B4A361E67BED}" dt="2022-08-04T18:21:11.944" v="3627" actId="1076"/>
          <ac:picMkLst>
            <pc:docMk/>
            <pc:sldMk cId="3936309404" sldId="360"/>
            <ac:picMk id="10" creationId="{F99C8040-0AB3-5724-4DD6-C5C0631E97A3}"/>
          </ac:picMkLst>
        </pc:picChg>
      </pc:sldChg>
      <pc:sldChg chg="modSp mod">
        <pc:chgData name="Veroni, Stefano" userId="c6a0b827-0823-4cdd-9f2f-b443de65f065" providerId="ADAL" clId="{E96D36AB-90AE-431D-84D7-B4A361E67BED}" dt="2022-08-05T16:53:14.158" v="6321" actId="20577"/>
        <pc:sldMkLst>
          <pc:docMk/>
          <pc:sldMk cId="3007334483" sldId="361"/>
        </pc:sldMkLst>
        <pc:spChg chg="mod">
          <ac:chgData name="Veroni, Stefano" userId="c6a0b827-0823-4cdd-9f2f-b443de65f065" providerId="ADAL" clId="{E96D36AB-90AE-431D-84D7-B4A361E67BED}" dt="2022-08-05T16:53:14.158" v="6321" actId="20577"/>
          <ac:spMkLst>
            <pc:docMk/>
            <pc:sldMk cId="3007334483" sldId="361"/>
            <ac:spMk id="5" creationId="{233123B2-0482-FB4A-5E3F-AD3F2F0F2C13}"/>
          </ac:spMkLst>
        </pc:spChg>
      </pc:sldChg>
      <pc:sldChg chg="addSp delSp modSp mod">
        <pc:chgData name="Veroni, Stefano" userId="c6a0b827-0823-4cdd-9f2f-b443de65f065" providerId="ADAL" clId="{E96D36AB-90AE-431D-84D7-B4A361E67BED}" dt="2022-08-05T16:53:44.876" v="6333" actId="20577"/>
        <pc:sldMkLst>
          <pc:docMk/>
          <pc:sldMk cId="478031100" sldId="362"/>
        </pc:sldMkLst>
        <pc:spChg chg="mod">
          <ac:chgData name="Veroni, Stefano" userId="c6a0b827-0823-4cdd-9f2f-b443de65f065" providerId="ADAL" clId="{E96D36AB-90AE-431D-84D7-B4A361E67BED}" dt="2022-08-04T18:27:39.646" v="3935" actId="122"/>
          <ac:spMkLst>
            <pc:docMk/>
            <pc:sldMk cId="478031100" sldId="362"/>
            <ac:spMk id="2" creationId="{33A91943-1E77-75D9-ED12-AA1B585704C4}"/>
          </ac:spMkLst>
        </pc:spChg>
        <pc:spChg chg="mod">
          <ac:chgData name="Veroni, Stefano" userId="c6a0b827-0823-4cdd-9f2f-b443de65f065" providerId="ADAL" clId="{E96D36AB-90AE-431D-84D7-B4A361E67BED}" dt="2022-08-05T16:53:44.876" v="6333" actId="20577"/>
          <ac:spMkLst>
            <pc:docMk/>
            <pc:sldMk cId="478031100" sldId="362"/>
            <ac:spMk id="5" creationId="{233123B2-0482-FB4A-5E3F-AD3F2F0F2C13}"/>
          </ac:spMkLst>
        </pc:spChg>
        <pc:picChg chg="add del mod">
          <ac:chgData name="Veroni, Stefano" userId="c6a0b827-0823-4cdd-9f2f-b443de65f065" providerId="ADAL" clId="{E96D36AB-90AE-431D-84D7-B4A361E67BED}" dt="2022-08-04T18:29:13.343" v="3944" actId="478"/>
          <ac:picMkLst>
            <pc:docMk/>
            <pc:sldMk cId="478031100" sldId="362"/>
            <ac:picMk id="6" creationId="{0B2C0F83-21AF-F3AE-AB2E-BF2423784866}"/>
          </ac:picMkLst>
        </pc:picChg>
        <pc:picChg chg="add del mod">
          <ac:chgData name="Veroni, Stefano" userId="c6a0b827-0823-4cdd-9f2f-b443de65f065" providerId="ADAL" clId="{E96D36AB-90AE-431D-84D7-B4A361E67BED}" dt="2022-08-04T18:29:11.917" v="3943" actId="478"/>
          <ac:picMkLst>
            <pc:docMk/>
            <pc:sldMk cId="478031100" sldId="362"/>
            <ac:picMk id="8" creationId="{0AAB3CB9-A956-201A-934E-31FAAC43B912}"/>
          </ac:picMkLst>
        </pc:picChg>
        <pc:picChg chg="add del mod">
          <ac:chgData name="Veroni, Stefano" userId="c6a0b827-0823-4cdd-9f2f-b443de65f065" providerId="ADAL" clId="{E96D36AB-90AE-431D-84D7-B4A361E67BED}" dt="2022-08-04T18:30:19.364" v="3951" actId="478"/>
          <ac:picMkLst>
            <pc:docMk/>
            <pc:sldMk cId="478031100" sldId="362"/>
            <ac:picMk id="10" creationId="{B229F285-239F-B73F-D9AF-F33810386D8E}"/>
          </ac:picMkLst>
        </pc:picChg>
        <pc:picChg chg="add del mod">
          <ac:chgData name="Veroni, Stefano" userId="c6a0b827-0823-4cdd-9f2f-b443de65f065" providerId="ADAL" clId="{E96D36AB-90AE-431D-84D7-B4A361E67BED}" dt="2022-08-04T18:29:52.274" v="3950" actId="478"/>
          <ac:picMkLst>
            <pc:docMk/>
            <pc:sldMk cId="478031100" sldId="362"/>
            <ac:picMk id="12" creationId="{CE92ADA2-E08C-2A77-DDEC-53094668ED73}"/>
          </ac:picMkLst>
        </pc:picChg>
        <pc:picChg chg="add del mod modCrop">
          <ac:chgData name="Veroni, Stefano" userId="c6a0b827-0823-4cdd-9f2f-b443de65f065" providerId="ADAL" clId="{E96D36AB-90AE-431D-84D7-B4A361E67BED}" dt="2022-08-04T18:31:24.627" v="3968" actId="478"/>
          <ac:picMkLst>
            <pc:docMk/>
            <pc:sldMk cId="478031100" sldId="362"/>
            <ac:picMk id="14" creationId="{7C848B96-0FB5-32A0-C5C2-1DAF977D1F89}"/>
          </ac:picMkLst>
        </pc:picChg>
        <pc:picChg chg="add del mod">
          <ac:chgData name="Veroni, Stefano" userId="c6a0b827-0823-4cdd-9f2f-b443de65f065" providerId="ADAL" clId="{E96D36AB-90AE-431D-84D7-B4A361E67BED}" dt="2022-08-04T18:31:24.627" v="3968" actId="478"/>
          <ac:picMkLst>
            <pc:docMk/>
            <pc:sldMk cId="478031100" sldId="362"/>
            <ac:picMk id="16" creationId="{1F5F83A2-1975-3982-5B2C-BC0CF41E8CEF}"/>
          </ac:picMkLst>
        </pc:picChg>
      </pc:sldChg>
      <pc:sldChg chg="new del">
        <pc:chgData name="Veroni, Stefano" userId="c6a0b827-0823-4cdd-9f2f-b443de65f065" providerId="ADAL" clId="{E96D36AB-90AE-431D-84D7-B4A361E67BED}" dt="2022-08-04T11:20:40.965" v="496" actId="47"/>
        <pc:sldMkLst>
          <pc:docMk/>
          <pc:sldMk cId="1495075426" sldId="363"/>
        </pc:sldMkLst>
      </pc:sldChg>
      <pc:sldChg chg="addSp delSp modSp add del mod">
        <pc:chgData name="Veroni, Stefano" userId="c6a0b827-0823-4cdd-9f2f-b443de65f065" providerId="ADAL" clId="{E96D36AB-90AE-431D-84D7-B4A361E67BED}" dt="2022-08-05T10:32:38.343" v="4205" actId="47"/>
        <pc:sldMkLst>
          <pc:docMk/>
          <pc:sldMk cId="3791465011" sldId="363"/>
        </pc:sldMkLst>
        <pc:spChg chg="del mod">
          <ac:chgData name="Veroni, Stefano" userId="c6a0b827-0823-4cdd-9f2f-b443de65f065" providerId="ADAL" clId="{E96D36AB-90AE-431D-84D7-B4A361E67BED}" dt="2022-08-04T14:05:23.111" v="3376" actId="478"/>
          <ac:spMkLst>
            <pc:docMk/>
            <pc:sldMk cId="3791465011" sldId="363"/>
            <ac:spMk id="15" creationId="{73A81A5C-077B-85E4-407D-4133FA79CEFC}"/>
          </ac:spMkLst>
        </pc:spChg>
        <pc:spChg chg="mod">
          <ac:chgData name="Veroni, Stefano" userId="c6a0b827-0823-4cdd-9f2f-b443de65f065" providerId="ADAL" clId="{E96D36AB-90AE-431D-84D7-B4A361E67BED}" dt="2022-08-04T11:21:46.236" v="641" actId="1035"/>
          <ac:spMkLst>
            <pc:docMk/>
            <pc:sldMk cId="3791465011" sldId="363"/>
            <ac:spMk id="20" creationId="{7C5A8664-A0ED-B1BD-F60D-5F1F08B3245D}"/>
          </ac:spMkLst>
        </pc:spChg>
        <pc:spChg chg="mod">
          <ac:chgData name="Veroni, Stefano" userId="c6a0b827-0823-4cdd-9f2f-b443de65f065" providerId="ADAL" clId="{E96D36AB-90AE-431D-84D7-B4A361E67BED}" dt="2022-08-04T11:21:46.236" v="641" actId="1035"/>
          <ac:spMkLst>
            <pc:docMk/>
            <pc:sldMk cId="3791465011" sldId="363"/>
            <ac:spMk id="21" creationId="{EC6CE58B-4FD4-CAAC-9178-97DDA20AA8FB}"/>
          </ac:spMkLst>
        </pc:spChg>
        <pc:spChg chg="add mod">
          <ac:chgData name="Veroni, Stefano" userId="c6a0b827-0823-4cdd-9f2f-b443de65f065" providerId="ADAL" clId="{E96D36AB-90AE-431D-84D7-B4A361E67BED}" dt="2022-08-04T11:24:09.397" v="873" actId="1035"/>
          <ac:spMkLst>
            <pc:docMk/>
            <pc:sldMk cId="3791465011" sldId="363"/>
            <ac:spMk id="35" creationId="{B02CFB28-6089-6475-0123-95E6D4CE633B}"/>
          </ac:spMkLst>
        </pc:spChg>
        <pc:spChg chg="del">
          <ac:chgData name="Veroni, Stefano" userId="c6a0b827-0823-4cdd-9f2f-b443de65f065" providerId="ADAL" clId="{E96D36AB-90AE-431D-84D7-B4A361E67BED}" dt="2022-08-04T11:21:18.434" v="523" actId="478"/>
          <ac:spMkLst>
            <pc:docMk/>
            <pc:sldMk cId="3791465011" sldId="363"/>
            <ac:spMk id="36" creationId="{998B1161-6D38-D6D2-486A-E174B3836898}"/>
          </ac:spMkLst>
        </pc:spChg>
        <pc:spChg chg="add mod">
          <ac:chgData name="Veroni, Stefano" userId="c6a0b827-0823-4cdd-9f2f-b443de65f065" providerId="ADAL" clId="{E96D36AB-90AE-431D-84D7-B4A361E67BED}" dt="2022-08-04T11:24:09.397" v="873" actId="1035"/>
          <ac:spMkLst>
            <pc:docMk/>
            <pc:sldMk cId="3791465011" sldId="363"/>
            <ac:spMk id="37" creationId="{E1054E79-2DA6-E4E0-66EC-EF76AFE41CC7}"/>
          </ac:spMkLst>
        </pc:spChg>
        <pc:spChg chg="add mod">
          <ac:chgData name="Veroni, Stefano" userId="c6a0b827-0823-4cdd-9f2f-b443de65f065" providerId="ADAL" clId="{E96D36AB-90AE-431D-84D7-B4A361E67BED}" dt="2022-08-04T12:17:51.459" v="2762"/>
          <ac:spMkLst>
            <pc:docMk/>
            <pc:sldMk cId="3791465011" sldId="363"/>
            <ac:spMk id="38" creationId="{F98E4AFF-B0DF-3308-6953-24B0BCDAF0D4}"/>
          </ac:spMkLst>
        </pc:spChg>
        <pc:spChg chg="add mod">
          <ac:chgData name="Veroni, Stefano" userId="c6a0b827-0823-4cdd-9f2f-b443de65f065" providerId="ADAL" clId="{E96D36AB-90AE-431D-84D7-B4A361E67BED}" dt="2022-08-04T14:05:26.338" v="3382" actId="20577"/>
          <ac:spMkLst>
            <pc:docMk/>
            <pc:sldMk cId="3791465011" sldId="363"/>
            <ac:spMk id="39" creationId="{6B785EDB-0890-49A8-3F90-6E9BDC438B89}"/>
          </ac:spMkLst>
        </pc:spChg>
        <pc:spChg chg="mod">
          <ac:chgData name="Veroni, Stefano" userId="c6a0b827-0823-4cdd-9f2f-b443de65f065" providerId="ADAL" clId="{E96D36AB-90AE-431D-84D7-B4A361E67BED}" dt="2022-08-04T11:21:46.236" v="641" actId="1035"/>
          <ac:spMkLst>
            <pc:docMk/>
            <pc:sldMk cId="3791465011" sldId="363"/>
            <ac:spMk id="44" creationId="{75C5DBD2-A1D1-12E1-09B1-D76DC39E411A}"/>
          </ac:spMkLst>
        </pc:spChg>
        <pc:spChg chg="mod">
          <ac:chgData name="Veroni, Stefano" userId="c6a0b827-0823-4cdd-9f2f-b443de65f065" providerId="ADAL" clId="{E96D36AB-90AE-431D-84D7-B4A361E67BED}" dt="2022-08-04T11:24:09.397" v="873" actId="1035"/>
          <ac:spMkLst>
            <pc:docMk/>
            <pc:sldMk cId="3791465011" sldId="363"/>
            <ac:spMk id="46" creationId="{63F63EAE-59C2-7A92-B87B-33754D23EFC5}"/>
          </ac:spMkLst>
        </pc:spChg>
        <pc:spChg chg="mod">
          <ac:chgData name="Veroni, Stefano" userId="c6a0b827-0823-4cdd-9f2f-b443de65f065" providerId="ADAL" clId="{E96D36AB-90AE-431D-84D7-B4A361E67BED}" dt="2022-08-04T11:23:15.407" v="695" actId="1076"/>
          <ac:spMkLst>
            <pc:docMk/>
            <pc:sldMk cId="3791465011" sldId="363"/>
            <ac:spMk id="47" creationId="{70294867-EDE0-5395-57B9-F07259769AE9}"/>
          </ac:spMkLst>
        </pc:spChg>
        <pc:spChg chg="del mod">
          <ac:chgData name="Veroni, Stefano" userId="c6a0b827-0823-4cdd-9f2f-b443de65f065" providerId="ADAL" clId="{E96D36AB-90AE-431D-84D7-B4A361E67BED}" dt="2022-08-04T11:23:31.774" v="776" actId="478"/>
          <ac:spMkLst>
            <pc:docMk/>
            <pc:sldMk cId="3791465011" sldId="363"/>
            <ac:spMk id="48" creationId="{5B187D94-95D8-E954-A6C4-029A57E3D784}"/>
          </ac:spMkLst>
        </pc:spChg>
        <pc:spChg chg="mod">
          <ac:chgData name="Veroni, Stefano" userId="c6a0b827-0823-4cdd-9f2f-b443de65f065" providerId="ADAL" clId="{E96D36AB-90AE-431D-84D7-B4A361E67BED}" dt="2022-08-04T11:22:28.761" v="680" actId="1076"/>
          <ac:spMkLst>
            <pc:docMk/>
            <pc:sldMk cId="3791465011" sldId="363"/>
            <ac:spMk id="49" creationId="{506F204E-681E-3F7D-877A-31EDA8C5015A}"/>
          </ac:spMkLst>
        </pc:spChg>
        <pc:spChg chg="del mod">
          <ac:chgData name="Veroni, Stefano" userId="c6a0b827-0823-4cdd-9f2f-b443de65f065" providerId="ADAL" clId="{E96D36AB-90AE-431D-84D7-B4A361E67BED}" dt="2022-08-04T11:23:45.824" v="857" actId="478"/>
          <ac:spMkLst>
            <pc:docMk/>
            <pc:sldMk cId="3791465011" sldId="363"/>
            <ac:spMk id="50" creationId="{FDAADB89-DD36-0E8D-B513-C08B2A7B3759}"/>
          </ac:spMkLst>
        </pc:spChg>
        <pc:spChg chg="mod">
          <ac:chgData name="Veroni, Stefano" userId="c6a0b827-0823-4cdd-9f2f-b443de65f065" providerId="ADAL" clId="{E96D36AB-90AE-431D-84D7-B4A361E67BED}" dt="2022-08-04T11:22:31.444" v="681" actId="1076"/>
          <ac:spMkLst>
            <pc:docMk/>
            <pc:sldMk cId="3791465011" sldId="363"/>
            <ac:spMk id="51" creationId="{9E12197A-1178-9E4B-7794-F4AFF38BD58B}"/>
          </ac:spMkLst>
        </pc:spChg>
        <pc:picChg chg="del">
          <ac:chgData name="Veroni, Stefano" userId="c6a0b827-0823-4cdd-9f2f-b443de65f065" providerId="ADAL" clId="{E96D36AB-90AE-431D-84D7-B4A361E67BED}" dt="2022-08-04T11:21:07.341" v="520" actId="478"/>
          <ac:picMkLst>
            <pc:docMk/>
            <pc:sldMk cId="3791465011" sldId="363"/>
            <ac:picMk id="18" creationId="{029DBF37-BC2D-6336-D4E6-C48EC8A59BC4}"/>
          </ac:picMkLst>
        </pc:picChg>
        <pc:picChg chg="del">
          <ac:chgData name="Veroni, Stefano" userId="c6a0b827-0823-4cdd-9f2f-b443de65f065" providerId="ADAL" clId="{E96D36AB-90AE-431D-84D7-B4A361E67BED}" dt="2022-08-04T11:21:09.150" v="521" actId="478"/>
          <ac:picMkLst>
            <pc:docMk/>
            <pc:sldMk cId="3791465011" sldId="363"/>
            <ac:picMk id="34" creationId="{3FE043B1-A567-F876-B096-C68AB24D7BB5}"/>
          </ac:picMkLst>
        </pc:picChg>
        <pc:picChg chg="mod">
          <ac:chgData name="Veroni, Stefano" userId="c6a0b827-0823-4cdd-9f2f-b443de65f065" providerId="ADAL" clId="{E96D36AB-90AE-431D-84D7-B4A361E67BED}" dt="2022-08-04T11:24:04.826" v="863" actId="14100"/>
          <ac:picMkLst>
            <pc:docMk/>
            <pc:sldMk cId="3791465011" sldId="363"/>
            <ac:picMk id="52" creationId="{72569D98-ADA9-049F-6F7C-7BB96430C9ED}"/>
          </ac:picMkLst>
        </pc:picChg>
        <pc:picChg chg="mod">
          <ac:chgData name="Veroni, Stefano" userId="c6a0b827-0823-4cdd-9f2f-b443de65f065" providerId="ADAL" clId="{E96D36AB-90AE-431D-84D7-B4A361E67BED}" dt="2022-08-04T11:24:09.397" v="873" actId="1035"/>
          <ac:picMkLst>
            <pc:docMk/>
            <pc:sldMk cId="3791465011" sldId="363"/>
            <ac:picMk id="54" creationId="{5EC5C215-4CEE-90F4-ECE2-AE7065945C00}"/>
          </ac:picMkLst>
        </pc:picChg>
        <pc:picChg chg="del">
          <ac:chgData name="Veroni, Stefano" userId="c6a0b827-0823-4cdd-9f2f-b443de65f065" providerId="ADAL" clId="{E96D36AB-90AE-431D-84D7-B4A361E67BED}" dt="2022-08-04T11:21:16.479" v="522" actId="478"/>
          <ac:picMkLst>
            <pc:docMk/>
            <pc:sldMk cId="3791465011" sldId="363"/>
            <ac:picMk id="56" creationId="{839DC8F2-36AE-0A0A-6EE5-695DE56AB9CA}"/>
          </ac:picMkLst>
        </pc:picChg>
        <pc:picChg chg="del mod">
          <ac:chgData name="Veroni, Stefano" userId="c6a0b827-0823-4cdd-9f2f-b443de65f065" providerId="ADAL" clId="{E96D36AB-90AE-431D-84D7-B4A361E67BED}" dt="2022-08-04T11:21:34.804" v="600" actId="478"/>
          <ac:picMkLst>
            <pc:docMk/>
            <pc:sldMk cId="3791465011" sldId="363"/>
            <ac:picMk id="58" creationId="{3C1C4F3D-2980-B106-FFB3-868CB95AB6A0}"/>
          </ac:picMkLst>
        </pc:picChg>
        <pc:picChg chg="del">
          <ac:chgData name="Veroni, Stefano" userId="c6a0b827-0823-4cdd-9f2f-b443de65f065" providerId="ADAL" clId="{E96D36AB-90AE-431D-84D7-B4A361E67BED}" dt="2022-08-04T11:21:16.479" v="522" actId="478"/>
          <ac:picMkLst>
            <pc:docMk/>
            <pc:sldMk cId="3791465011" sldId="363"/>
            <ac:picMk id="60" creationId="{FFBAA7BB-DD24-1FAB-2B24-3237B5DF85E5}"/>
          </ac:picMkLst>
        </pc:picChg>
        <pc:picChg chg="del">
          <ac:chgData name="Veroni, Stefano" userId="c6a0b827-0823-4cdd-9f2f-b443de65f065" providerId="ADAL" clId="{E96D36AB-90AE-431D-84D7-B4A361E67BED}" dt="2022-08-04T11:21:16.479" v="522" actId="478"/>
          <ac:picMkLst>
            <pc:docMk/>
            <pc:sldMk cId="3791465011" sldId="363"/>
            <ac:picMk id="62" creationId="{82B96EA0-BCE0-BF6E-4277-1BA10A7C6590}"/>
          </ac:picMkLst>
        </pc:picChg>
        <pc:picChg chg="del">
          <ac:chgData name="Veroni, Stefano" userId="c6a0b827-0823-4cdd-9f2f-b443de65f065" providerId="ADAL" clId="{E96D36AB-90AE-431D-84D7-B4A361E67BED}" dt="2022-08-04T11:21:16.479" v="522" actId="478"/>
          <ac:picMkLst>
            <pc:docMk/>
            <pc:sldMk cId="3791465011" sldId="363"/>
            <ac:picMk id="64" creationId="{AC171A99-7146-4DF7-EBFA-06231C2C382B}"/>
          </ac:picMkLst>
        </pc:picChg>
        <pc:picChg chg="del mod">
          <ac:chgData name="Veroni, Stefano" userId="c6a0b827-0823-4cdd-9f2f-b443de65f065" providerId="ADAL" clId="{E96D36AB-90AE-431D-84D7-B4A361E67BED}" dt="2022-08-04T11:23:52.176" v="858" actId="478"/>
          <ac:picMkLst>
            <pc:docMk/>
            <pc:sldMk cId="3791465011" sldId="363"/>
            <ac:picMk id="66" creationId="{1B7B5464-E9C7-AB85-F3A5-61B97478F033}"/>
          </ac:picMkLst>
        </pc:picChg>
        <pc:picChg chg="del mod">
          <ac:chgData name="Veroni, Stefano" userId="c6a0b827-0823-4cdd-9f2f-b443de65f065" providerId="ADAL" clId="{E96D36AB-90AE-431D-84D7-B4A361E67BED}" dt="2022-08-04T11:23:53.594" v="859" actId="478"/>
          <ac:picMkLst>
            <pc:docMk/>
            <pc:sldMk cId="3791465011" sldId="363"/>
            <ac:picMk id="68" creationId="{43BEFA82-3704-FB4F-27D1-5E26A71B0C81}"/>
          </ac:picMkLst>
        </pc:picChg>
        <pc:picChg chg="del mod">
          <ac:chgData name="Veroni, Stefano" userId="c6a0b827-0823-4cdd-9f2f-b443de65f065" providerId="ADAL" clId="{E96D36AB-90AE-431D-84D7-B4A361E67BED}" dt="2022-08-04T11:21:36.113" v="601" actId="478"/>
          <ac:picMkLst>
            <pc:docMk/>
            <pc:sldMk cId="3791465011" sldId="363"/>
            <ac:picMk id="70" creationId="{B36BEB3F-24BF-695B-9C06-2FD7FFE3679A}"/>
          </ac:picMkLst>
        </pc:picChg>
        <pc:picChg chg="del">
          <ac:chgData name="Veroni, Stefano" userId="c6a0b827-0823-4cdd-9f2f-b443de65f065" providerId="ADAL" clId="{E96D36AB-90AE-431D-84D7-B4A361E67BED}" dt="2022-08-04T11:21:16.479" v="522" actId="478"/>
          <ac:picMkLst>
            <pc:docMk/>
            <pc:sldMk cId="3791465011" sldId="363"/>
            <ac:picMk id="72" creationId="{124AAC42-C6EE-D643-52FB-0FEDC413412D}"/>
          </ac:picMkLst>
        </pc:picChg>
        <pc:picChg chg="del">
          <ac:chgData name="Veroni, Stefano" userId="c6a0b827-0823-4cdd-9f2f-b443de65f065" providerId="ADAL" clId="{E96D36AB-90AE-431D-84D7-B4A361E67BED}" dt="2022-08-04T11:21:16.479" v="522" actId="478"/>
          <ac:picMkLst>
            <pc:docMk/>
            <pc:sldMk cId="3791465011" sldId="363"/>
            <ac:picMk id="74" creationId="{D3B22FBE-EDE3-71A6-94C2-A16C3849B6A8}"/>
          </ac:picMkLst>
        </pc:picChg>
        <pc:picChg chg="del">
          <ac:chgData name="Veroni, Stefano" userId="c6a0b827-0823-4cdd-9f2f-b443de65f065" providerId="ADAL" clId="{E96D36AB-90AE-431D-84D7-B4A361E67BED}" dt="2022-08-04T11:23:54.952" v="860" actId="478"/>
          <ac:picMkLst>
            <pc:docMk/>
            <pc:sldMk cId="3791465011" sldId="363"/>
            <ac:picMk id="76" creationId="{8D97FD33-36DF-1055-3E5A-859F7977CC6A}"/>
          </ac:picMkLst>
        </pc:picChg>
        <pc:picChg chg="del">
          <ac:chgData name="Veroni, Stefano" userId="c6a0b827-0823-4cdd-9f2f-b443de65f065" providerId="ADAL" clId="{E96D36AB-90AE-431D-84D7-B4A361E67BED}" dt="2022-08-04T11:23:56.282" v="861" actId="478"/>
          <ac:picMkLst>
            <pc:docMk/>
            <pc:sldMk cId="3791465011" sldId="363"/>
            <ac:picMk id="78" creationId="{C2C4B4E8-B1B7-0830-CA41-5740C4D82E00}"/>
          </ac:picMkLst>
        </pc:picChg>
        <pc:picChg chg="del">
          <ac:chgData name="Veroni, Stefano" userId="c6a0b827-0823-4cdd-9f2f-b443de65f065" providerId="ADAL" clId="{E96D36AB-90AE-431D-84D7-B4A361E67BED}" dt="2022-08-04T11:21:37.411" v="602" actId="478"/>
          <ac:picMkLst>
            <pc:docMk/>
            <pc:sldMk cId="3791465011" sldId="363"/>
            <ac:picMk id="80" creationId="{E92FC9E4-BFD3-CEB7-1818-269E44AE8FAD}"/>
          </ac:picMkLst>
        </pc:picChg>
        <pc:cxnChg chg="mod">
          <ac:chgData name="Veroni, Stefano" userId="c6a0b827-0823-4cdd-9f2f-b443de65f065" providerId="ADAL" clId="{E96D36AB-90AE-431D-84D7-B4A361E67BED}" dt="2022-08-04T11:21:25.422" v="566" actId="1037"/>
          <ac:cxnSpMkLst>
            <pc:docMk/>
            <pc:sldMk cId="3791465011" sldId="363"/>
            <ac:cxnSpMk id="42" creationId="{500726D2-FCF9-4FB1-FDF7-11FD60E73F7C}"/>
          </ac:cxnSpMkLst>
        </pc:cxnChg>
        <pc:cxnChg chg="mod">
          <ac:chgData name="Veroni, Stefano" userId="c6a0b827-0823-4cdd-9f2f-b443de65f065" providerId="ADAL" clId="{E96D36AB-90AE-431D-84D7-B4A361E67BED}" dt="2022-08-04T11:21:31.532" v="599" actId="1038"/>
          <ac:cxnSpMkLst>
            <pc:docMk/>
            <pc:sldMk cId="3791465011" sldId="363"/>
            <ac:cxnSpMk id="43" creationId="{21583A05-0EAD-3033-D645-57CD12407743}"/>
          </ac:cxnSpMkLst>
        </pc:cxnChg>
        <pc:cxnChg chg="del">
          <ac:chgData name="Veroni, Stefano" userId="c6a0b827-0823-4cdd-9f2f-b443de65f065" providerId="ADAL" clId="{E96D36AB-90AE-431D-84D7-B4A361E67BED}" dt="2022-08-04T11:21:20.130" v="524" actId="478"/>
          <ac:cxnSpMkLst>
            <pc:docMk/>
            <pc:sldMk cId="3791465011" sldId="363"/>
            <ac:cxnSpMk id="45" creationId="{2067A5E3-CB13-268A-E61E-DC3A7AC76656}"/>
          </ac:cxnSpMkLst>
        </pc:cxnChg>
      </pc:sldChg>
      <pc:sldChg chg="addSp delSp modSp add del mod">
        <pc:chgData name="Veroni, Stefano" userId="c6a0b827-0823-4cdd-9f2f-b443de65f065" providerId="ADAL" clId="{E96D36AB-90AE-431D-84D7-B4A361E67BED}" dt="2022-08-04T18:28:15.661" v="3936" actId="47"/>
        <pc:sldMkLst>
          <pc:docMk/>
          <pc:sldMk cId="2484304771" sldId="364"/>
        </pc:sldMkLst>
        <pc:spChg chg="mod">
          <ac:chgData name="Veroni, Stefano" userId="c6a0b827-0823-4cdd-9f2f-b443de65f065" providerId="ADAL" clId="{E96D36AB-90AE-431D-84D7-B4A361E67BED}" dt="2022-08-04T13:28:39.878" v="3065" actId="14100"/>
          <ac:spMkLst>
            <pc:docMk/>
            <pc:sldMk cId="2484304771" sldId="364"/>
            <ac:spMk id="2" creationId="{4033C67B-9D07-ED02-230A-9ED1E6345315}"/>
          </ac:spMkLst>
        </pc:spChg>
        <pc:spChg chg="mod">
          <ac:chgData name="Veroni, Stefano" userId="c6a0b827-0823-4cdd-9f2f-b443de65f065" providerId="ADAL" clId="{E96D36AB-90AE-431D-84D7-B4A361E67BED}" dt="2022-08-04T13:31:22.427" v="3230" actId="14100"/>
          <ac:spMkLst>
            <pc:docMk/>
            <pc:sldMk cId="2484304771" sldId="364"/>
            <ac:spMk id="5" creationId="{CE20DD2D-AA72-D23C-42B2-3D71E0A2C7B5}"/>
          </ac:spMkLst>
        </pc:spChg>
        <pc:spChg chg="add mod">
          <ac:chgData name="Veroni, Stefano" userId="c6a0b827-0823-4cdd-9f2f-b443de65f065" providerId="ADAL" clId="{E96D36AB-90AE-431D-84D7-B4A361E67BED}" dt="2022-08-04T13:31:26.488" v="3232" actId="14100"/>
          <ac:spMkLst>
            <pc:docMk/>
            <pc:sldMk cId="2484304771" sldId="364"/>
            <ac:spMk id="9" creationId="{FD47EBD6-F8B0-685E-A2DB-B7D44E40088A}"/>
          </ac:spMkLst>
        </pc:spChg>
        <pc:picChg chg="add del">
          <ac:chgData name="Veroni, Stefano" userId="c6a0b827-0823-4cdd-9f2f-b443de65f065" providerId="ADAL" clId="{E96D36AB-90AE-431D-84D7-B4A361E67BED}" dt="2022-08-04T17:56:44.183" v="3421" actId="22"/>
          <ac:picMkLst>
            <pc:docMk/>
            <pc:sldMk cId="2484304771" sldId="364"/>
            <ac:picMk id="6" creationId="{8F0EFC60-09B2-065B-D151-40DECD3ED312}"/>
          </ac:picMkLst>
        </pc:picChg>
        <pc:picChg chg="del">
          <ac:chgData name="Veroni, Stefano" userId="c6a0b827-0823-4cdd-9f2f-b443de65f065" providerId="ADAL" clId="{E96D36AB-90AE-431D-84D7-B4A361E67BED}" dt="2022-08-04T13:28:42.733" v="3066" actId="478"/>
          <ac:picMkLst>
            <pc:docMk/>
            <pc:sldMk cId="2484304771" sldId="364"/>
            <ac:picMk id="10" creationId="{F99C8040-0AB3-5724-4DD6-C5C0631E97A3}"/>
          </ac:picMkLst>
        </pc:picChg>
        <pc:picChg chg="del">
          <ac:chgData name="Veroni, Stefano" userId="c6a0b827-0823-4cdd-9f2f-b443de65f065" providerId="ADAL" clId="{E96D36AB-90AE-431D-84D7-B4A361E67BED}" dt="2022-08-04T13:28:42.733" v="3066" actId="478"/>
          <ac:picMkLst>
            <pc:docMk/>
            <pc:sldMk cId="2484304771" sldId="364"/>
            <ac:picMk id="16" creationId="{642105AD-5207-EA3B-02B7-5D4D104C8497}"/>
          </ac:picMkLst>
        </pc:picChg>
        <pc:picChg chg="del">
          <ac:chgData name="Veroni, Stefano" userId="c6a0b827-0823-4cdd-9f2f-b443de65f065" providerId="ADAL" clId="{E96D36AB-90AE-431D-84D7-B4A361E67BED}" dt="2022-08-04T13:28:42.733" v="3066" actId="478"/>
          <ac:picMkLst>
            <pc:docMk/>
            <pc:sldMk cId="2484304771" sldId="364"/>
            <ac:picMk id="20" creationId="{9F49E934-884B-D74E-5D55-3F0DA71AEC37}"/>
          </ac:picMkLst>
        </pc:picChg>
      </pc:sldChg>
      <pc:sldChg chg="addSp delSp modSp add del mod">
        <pc:chgData name="Veroni, Stefano" userId="c6a0b827-0823-4cdd-9f2f-b443de65f065" providerId="ADAL" clId="{E96D36AB-90AE-431D-84D7-B4A361E67BED}" dt="2022-08-04T18:35:40.145" v="4013" actId="47"/>
        <pc:sldMkLst>
          <pc:docMk/>
          <pc:sldMk cId="2753910206" sldId="365"/>
        </pc:sldMkLst>
        <pc:spChg chg="mod">
          <ac:chgData name="Veroni, Stefano" userId="c6a0b827-0823-4cdd-9f2f-b443de65f065" providerId="ADAL" clId="{E96D36AB-90AE-431D-84D7-B4A361E67BED}" dt="2022-08-04T14:04:36.127" v="3357" actId="20577"/>
          <ac:spMkLst>
            <pc:docMk/>
            <pc:sldMk cId="2753910206" sldId="365"/>
            <ac:spMk id="15" creationId="{73A81A5C-077B-85E4-407D-4133FA79CEFC}"/>
          </ac:spMkLst>
        </pc:spChg>
        <pc:picChg chg="add mod">
          <ac:chgData name="Veroni, Stefano" userId="c6a0b827-0823-4cdd-9f2f-b443de65f065" providerId="ADAL" clId="{E96D36AB-90AE-431D-84D7-B4A361E67BED}" dt="2022-08-04T18:34:33.257" v="4002" actId="14100"/>
          <ac:picMkLst>
            <pc:docMk/>
            <pc:sldMk cId="2753910206" sldId="365"/>
            <ac:picMk id="29" creationId="{2EE64AE5-B69A-AA72-DE14-86C0D98675FB}"/>
          </ac:picMkLst>
        </pc:picChg>
        <pc:picChg chg="del">
          <ac:chgData name="Veroni, Stefano" userId="c6a0b827-0823-4cdd-9f2f-b443de65f065" providerId="ADAL" clId="{E96D36AB-90AE-431D-84D7-B4A361E67BED}" dt="2022-08-04T18:34:24.336" v="3998" actId="478"/>
          <ac:picMkLst>
            <pc:docMk/>
            <pc:sldMk cId="2753910206" sldId="365"/>
            <ac:picMk id="38" creationId="{B8189393-38A5-1FB3-47B1-391067D8A047}"/>
          </ac:picMkLst>
        </pc:picChg>
      </pc:sldChg>
      <pc:sldChg chg="add del">
        <pc:chgData name="Veroni, Stefano" userId="c6a0b827-0823-4cdd-9f2f-b443de65f065" providerId="ADAL" clId="{E96D36AB-90AE-431D-84D7-B4A361E67BED}" dt="2022-08-04T14:04:40.394" v="3358" actId="47"/>
        <pc:sldMkLst>
          <pc:docMk/>
          <pc:sldMk cId="2501966617" sldId="366"/>
        </pc:sldMkLst>
      </pc:sldChg>
      <pc:sldChg chg="addSp delSp modSp add mod">
        <pc:chgData name="Veroni, Stefano" userId="c6a0b827-0823-4cdd-9f2f-b443de65f065" providerId="ADAL" clId="{E96D36AB-90AE-431D-84D7-B4A361E67BED}" dt="2022-08-05T17:09:41.285" v="7564" actId="20577"/>
        <pc:sldMkLst>
          <pc:docMk/>
          <pc:sldMk cId="1071225110" sldId="367"/>
        </pc:sldMkLst>
        <pc:spChg chg="mod">
          <ac:chgData name="Veroni, Stefano" userId="c6a0b827-0823-4cdd-9f2f-b443de65f065" providerId="ADAL" clId="{E96D36AB-90AE-431D-84D7-B4A361E67BED}" dt="2022-08-05T16:58:38.538" v="6625" actId="20577"/>
          <ac:spMkLst>
            <pc:docMk/>
            <pc:sldMk cId="1071225110" sldId="367"/>
            <ac:spMk id="15" creationId="{73A81A5C-077B-85E4-407D-4133FA79CEFC}"/>
          </ac:spMkLst>
        </pc:spChg>
        <pc:spChg chg="mod">
          <ac:chgData name="Veroni, Stefano" userId="c6a0b827-0823-4cdd-9f2f-b443de65f065" providerId="ADAL" clId="{E96D36AB-90AE-431D-84D7-B4A361E67BED}" dt="2022-08-05T17:09:41.285" v="7564" actId="20577"/>
          <ac:spMkLst>
            <pc:docMk/>
            <pc:sldMk cId="1071225110" sldId="367"/>
            <ac:spMk id="33" creationId="{B6B92F59-0479-9752-CD4A-3DEDD059AA68}"/>
          </ac:spMkLst>
        </pc:spChg>
        <pc:picChg chg="add del mod">
          <ac:chgData name="Veroni, Stefano" userId="c6a0b827-0823-4cdd-9f2f-b443de65f065" providerId="ADAL" clId="{E96D36AB-90AE-431D-84D7-B4A361E67BED}" dt="2022-08-05T10:53:12.672" v="4412" actId="478"/>
          <ac:picMkLst>
            <pc:docMk/>
            <pc:sldMk cId="1071225110" sldId="367"/>
            <ac:picMk id="3" creationId="{3734FEA8-4BA2-A8CC-FAAA-9A0C652871DF}"/>
          </ac:picMkLst>
        </pc:picChg>
        <pc:picChg chg="add mod">
          <ac:chgData name="Veroni, Stefano" userId="c6a0b827-0823-4cdd-9f2f-b443de65f065" providerId="ADAL" clId="{E96D36AB-90AE-431D-84D7-B4A361E67BED}" dt="2022-08-05T10:47:28.975" v="4371" actId="1035"/>
          <ac:picMkLst>
            <pc:docMk/>
            <pc:sldMk cId="1071225110" sldId="367"/>
            <ac:picMk id="5" creationId="{8FC9516B-5389-3B51-2EA6-F513BBFB6316}"/>
          </ac:picMkLst>
        </pc:picChg>
        <pc:picChg chg="add del mod">
          <ac:chgData name="Veroni, Stefano" userId="c6a0b827-0823-4cdd-9f2f-b443de65f065" providerId="ADAL" clId="{E96D36AB-90AE-431D-84D7-B4A361E67BED}" dt="2022-08-05T10:50:20.263" v="4407" actId="478"/>
          <ac:picMkLst>
            <pc:docMk/>
            <pc:sldMk cId="1071225110" sldId="367"/>
            <ac:picMk id="6" creationId="{119A486E-E039-65B4-2693-0520623BD899}"/>
          </ac:picMkLst>
        </pc:picChg>
        <pc:picChg chg="del">
          <ac:chgData name="Veroni, Stefano" userId="c6a0b827-0823-4cdd-9f2f-b443de65f065" providerId="ADAL" clId="{E96D36AB-90AE-431D-84D7-B4A361E67BED}" dt="2022-08-04T21:58:49.648" v="4090" actId="478"/>
          <ac:picMkLst>
            <pc:docMk/>
            <pc:sldMk cId="1071225110" sldId="367"/>
            <ac:picMk id="7" creationId="{07EEE9B6-8FD9-7CFD-B6D4-5105B65E4D4F}"/>
          </ac:picMkLst>
        </pc:picChg>
        <pc:picChg chg="add mod">
          <ac:chgData name="Veroni, Stefano" userId="c6a0b827-0823-4cdd-9f2f-b443de65f065" providerId="ADAL" clId="{E96D36AB-90AE-431D-84D7-B4A361E67BED}" dt="2022-08-05T10:46:35.583" v="4359" actId="14100"/>
          <ac:picMkLst>
            <pc:docMk/>
            <pc:sldMk cId="1071225110" sldId="367"/>
            <ac:picMk id="8" creationId="{0E0BCF5C-D1F2-168F-B7D9-A40F3304555D}"/>
          </ac:picMkLst>
        </pc:picChg>
        <pc:picChg chg="add mod">
          <ac:chgData name="Veroni, Stefano" userId="c6a0b827-0823-4cdd-9f2f-b443de65f065" providerId="ADAL" clId="{E96D36AB-90AE-431D-84D7-B4A361E67BED}" dt="2022-08-04T21:57:40.753" v="4081" actId="14100"/>
          <ac:picMkLst>
            <pc:docMk/>
            <pc:sldMk cId="1071225110" sldId="367"/>
            <ac:picMk id="9" creationId="{77E9973B-1097-9F58-0C17-5C7BF4EA9862}"/>
          </ac:picMkLst>
        </pc:picChg>
        <pc:picChg chg="add mod">
          <ac:chgData name="Veroni, Stefano" userId="c6a0b827-0823-4cdd-9f2f-b443de65f065" providerId="ADAL" clId="{E96D36AB-90AE-431D-84D7-B4A361E67BED}" dt="2022-08-04T21:57:38.604" v="4080" actId="14100"/>
          <ac:picMkLst>
            <pc:docMk/>
            <pc:sldMk cId="1071225110" sldId="367"/>
            <ac:picMk id="11" creationId="{DD200243-B77F-AF44-F4FC-AD81FD28F57C}"/>
          </ac:picMkLst>
        </pc:picChg>
        <pc:picChg chg="del">
          <ac:chgData name="Veroni, Stefano" userId="c6a0b827-0823-4cdd-9f2f-b443de65f065" providerId="ADAL" clId="{E96D36AB-90AE-431D-84D7-B4A361E67BED}" dt="2022-08-05T10:47:10.288" v="4365" actId="478"/>
          <ac:picMkLst>
            <pc:docMk/>
            <pc:sldMk cId="1071225110" sldId="367"/>
            <ac:picMk id="12" creationId="{984F0B31-AE2B-4F53-DD39-0D15D0F8E872}"/>
          </ac:picMkLst>
        </pc:picChg>
        <pc:picChg chg="add mod">
          <ac:chgData name="Veroni, Stefano" userId="c6a0b827-0823-4cdd-9f2f-b443de65f065" providerId="ADAL" clId="{E96D36AB-90AE-431D-84D7-B4A361E67BED}" dt="2022-08-05T10:46:58.269" v="4364" actId="1076"/>
          <ac:picMkLst>
            <pc:docMk/>
            <pc:sldMk cId="1071225110" sldId="367"/>
            <ac:picMk id="13" creationId="{9D3B941A-D7B8-E3C6-2460-C227EFBF7EDE}"/>
          </ac:picMkLst>
        </pc:picChg>
        <pc:picChg chg="add del mod">
          <ac:chgData name="Veroni, Stefano" userId="c6a0b827-0823-4cdd-9f2f-b443de65f065" providerId="ADAL" clId="{E96D36AB-90AE-431D-84D7-B4A361E67BED}" dt="2022-08-05T10:49:47.278" v="4401" actId="478"/>
          <ac:picMkLst>
            <pc:docMk/>
            <pc:sldMk cId="1071225110" sldId="367"/>
            <ac:picMk id="14" creationId="{B6CCBDC9-E2D9-886B-2B36-0634807A5DA5}"/>
          </ac:picMkLst>
        </pc:picChg>
        <pc:picChg chg="add del">
          <ac:chgData name="Veroni, Stefano" userId="c6a0b827-0823-4cdd-9f2f-b443de65f065" providerId="ADAL" clId="{E96D36AB-90AE-431D-84D7-B4A361E67BED}" dt="2022-08-04T21:55:38.973" v="4054" actId="22"/>
          <ac:picMkLst>
            <pc:docMk/>
            <pc:sldMk cId="1071225110" sldId="367"/>
            <ac:picMk id="17" creationId="{30B42546-886D-E1EC-E7DC-EA7E726B1533}"/>
          </ac:picMkLst>
        </pc:picChg>
        <pc:picChg chg="add mod">
          <ac:chgData name="Veroni, Stefano" userId="c6a0b827-0823-4cdd-9f2f-b443de65f065" providerId="ADAL" clId="{E96D36AB-90AE-431D-84D7-B4A361E67BED}" dt="2022-08-05T10:47:21.277" v="4369" actId="14100"/>
          <ac:picMkLst>
            <pc:docMk/>
            <pc:sldMk cId="1071225110" sldId="367"/>
            <ac:picMk id="17" creationId="{4073B91E-3E3D-C721-BDCA-D85FBDD7E309}"/>
          </ac:picMkLst>
        </pc:picChg>
        <pc:picChg chg="del">
          <ac:chgData name="Veroni, Stefano" userId="c6a0b827-0823-4cdd-9f2f-b443de65f065" providerId="ADAL" clId="{E96D36AB-90AE-431D-84D7-B4A361E67BED}" dt="2022-08-05T10:46:48.229" v="4360" actId="478"/>
          <ac:picMkLst>
            <pc:docMk/>
            <pc:sldMk cId="1071225110" sldId="367"/>
            <ac:picMk id="19" creationId="{C8A05EED-3B11-8010-501D-EDC2F88B75D5}"/>
          </ac:picMkLst>
        </pc:picChg>
        <pc:picChg chg="add del mod">
          <ac:chgData name="Veroni, Stefano" userId="c6a0b827-0823-4cdd-9f2f-b443de65f065" providerId="ADAL" clId="{E96D36AB-90AE-431D-84D7-B4A361E67BED}" dt="2022-08-05T10:49:19.543" v="4393" actId="478"/>
          <ac:picMkLst>
            <pc:docMk/>
            <pc:sldMk cId="1071225110" sldId="367"/>
            <ac:picMk id="22" creationId="{BECBCDC9-7412-71DB-F93E-9ED44D54E09B}"/>
          </ac:picMkLst>
        </pc:picChg>
        <pc:picChg chg="add mod">
          <ac:chgData name="Veroni, Stefano" userId="c6a0b827-0823-4cdd-9f2f-b443de65f065" providerId="ADAL" clId="{E96D36AB-90AE-431D-84D7-B4A361E67BED}" dt="2022-08-05T10:47:54.557" v="4377" actId="14100"/>
          <ac:picMkLst>
            <pc:docMk/>
            <pc:sldMk cId="1071225110" sldId="367"/>
            <ac:picMk id="23" creationId="{210C237A-195A-10E2-16BF-08A20DBD9A0E}"/>
          </ac:picMkLst>
        </pc:picChg>
        <pc:picChg chg="add del mod">
          <ac:chgData name="Veroni, Stefano" userId="c6a0b827-0823-4cdd-9f2f-b443de65f065" providerId="ADAL" clId="{E96D36AB-90AE-431D-84D7-B4A361E67BED}" dt="2022-08-05T10:48:27.491" v="4383" actId="478"/>
          <ac:picMkLst>
            <pc:docMk/>
            <pc:sldMk cId="1071225110" sldId="367"/>
            <ac:picMk id="24" creationId="{80B7CF8D-3255-DEAA-5A1C-D136F52FAB2C}"/>
          </ac:picMkLst>
        </pc:picChg>
        <pc:picChg chg="del">
          <ac:chgData name="Veroni, Stefano" userId="c6a0b827-0823-4cdd-9f2f-b443de65f065" providerId="ADAL" clId="{E96D36AB-90AE-431D-84D7-B4A361E67BED}" dt="2022-08-04T21:58:25.146" v="4084" actId="478"/>
          <ac:picMkLst>
            <pc:docMk/>
            <pc:sldMk cId="1071225110" sldId="367"/>
            <ac:picMk id="25" creationId="{6E305F3A-0EBC-363E-FD5F-0992FD09ECFE}"/>
          </ac:picMkLst>
        </pc:picChg>
        <pc:picChg chg="add mod">
          <ac:chgData name="Veroni, Stefano" userId="c6a0b827-0823-4cdd-9f2f-b443de65f065" providerId="ADAL" clId="{E96D36AB-90AE-431D-84D7-B4A361E67BED}" dt="2022-08-05T10:48:18.295" v="4382" actId="14100"/>
          <ac:picMkLst>
            <pc:docMk/>
            <pc:sldMk cId="1071225110" sldId="367"/>
            <ac:picMk id="26" creationId="{9A2AF1E0-CB86-E92F-8DFD-CFD024C5C73F}"/>
          </ac:picMkLst>
        </pc:picChg>
        <pc:picChg chg="del">
          <ac:chgData name="Veroni, Stefano" userId="c6a0b827-0823-4cdd-9f2f-b443de65f065" providerId="ADAL" clId="{E96D36AB-90AE-431D-84D7-B4A361E67BED}" dt="2022-08-04T21:57:23.792" v="4073" actId="478"/>
          <ac:picMkLst>
            <pc:docMk/>
            <pc:sldMk cId="1071225110" sldId="367"/>
            <ac:picMk id="27" creationId="{A412D1ED-0468-B812-35E8-D7B47FF8F8A2}"/>
          </ac:picMkLst>
        </pc:picChg>
        <pc:picChg chg="add del mod">
          <ac:chgData name="Veroni, Stefano" userId="c6a0b827-0823-4cdd-9f2f-b443de65f065" providerId="ADAL" clId="{E96D36AB-90AE-431D-84D7-B4A361E67BED}" dt="2022-08-05T10:48:10.828" v="4378" actId="478"/>
          <ac:picMkLst>
            <pc:docMk/>
            <pc:sldMk cId="1071225110" sldId="367"/>
            <ac:picMk id="28" creationId="{3CD02A69-CE9C-CC33-EF3A-2522581C3241}"/>
          </ac:picMkLst>
        </pc:picChg>
        <pc:picChg chg="add mod">
          <ac:chgData name="Veroni, Stefano" userId="c6a0b827-0823-4cdd-9f2f-b443de65f065" providerId="ADAL" clId="{E96D36AB-90AE-431D-84D7-B4A361E67BED}" dt="2022-08-05T10:48:36.717" v="4387" actId="14100"/>
          <ac:picMkLst>
            <pc:docMk/>
            <pc:sldMk cId="1071225110" sldId="367"/>
            <ac:picMk id="31" creationId="{C582958C-9B74-4377-81F6-BC897BC187C5}"/>
          </ac:picMkLst>
        </pc:picChg>
        <pc:picChg chg="add del mod">
          <ac:chgData name="Veroni, Stefano" userId="c6a0b827-0823-4cdd-9f2f-b443de65f065" providerId="ADAL" clId="{E96D36AB-90AE-431D-84D7-B4A361E67BED}" dt="2022-08-05T10:47:38.354" v="4372" actId="478"/>
          <ac:picMkLst>
            <pc:docMk/>
            <pc:sldMk cId="1071225110" sldId="367"/>
            <ac:picMk id="35" creationId="{F978A0B2-FB75-7B22-5504-0B9CBAFE2237}"/>
          </ac:picMkLst>
        </pc:picChg>
        <pc:picChg chg="del">
          <ac:chgData name="Veroni, Stefano" userId="c6a0b827-0823-4cdd-9f2f-b443de65f065" providerId="ADAL" clId="{E96D36AB-90AE-431D-84D7-B4A361E67BED}" dt="2022-08-04T21:51:10.924" v="4016" actId="478"/>
          <ac:picMkLst>
            <pc:docMk/>
            <pc:sldMk cId="1071225110" sldId="367"/>
            <ac:picMk id="36" creationId="{1B9332E2-9356-B60A-E4AC-B66DCC8742E1}"/>
          </ac:picMkLst>
        </pc:picChg>
        <pc:picChg chg="add mod">
          <ac:chgData name="Veroni, Stefano" userId="c6a0b827-0823-4cdd-9f2f-b443de65f065" providerId="ADAL" clId="{E96D36AB-90AE-431D-84D7-B4A361E67BED}" dt="2022-08-04T21:52:46.342" v="4031" actId="14100"/>
          <ac:picMkLst>
            <pc:docMk/>
            <pc:sldMk cId="1071225110" sldId="367"/>
            <ac:picMk id="37" creationId="{F0274EA8-126E-99C8-1B49-482BA51E983A}"/>
          </ac:picMkLst>
        </pc:picChg>
        <pc:picChg chg="del">
          <ac:chgData name="Veroni, Stefano" userId="c6a0b827-0823-4cdd-9f2f-b443de65f065" providerId="ADAL" clId="{E96D36AB-90AE-431D-84D7-B4A361E67BED}" dt="2022-08-04T21:53:37.660" v="4039" actId="478"/>
          <ac:picMkLst>
            <pc:docMk/>
            <pc:sldMk cId="1071225110" sldId="367"/>
            <ac:picMk id="38" creationId="{97E218DF-9D86-98F5-9D2E-028752A0D8E1}"/>
          </ac:picMkLst>
        </pc:picChg>
        <pc:picChg chg="add mod">
          <ac:chgData name="Veroni, Stefano" userId="c6a0b827-0823-4cdd-9f2f-b443de65f065" providerId="ADAL" clId="{E96D36AB-90AE-431D-84D7-B4A361E67BED}" dt="2022-08-05T10:49:04.057" v="4392" actId="1076"/>
          <ac:picMkLst>
            <pc:docMk/>
            <pc:sldMk cId="1071225110" sldId="367"/>
            <ac:picMk id="38" creationId="{B633AB50-E928-E5EC-D93C-D4B7627F38A2}"/>
          </ac:picMkLst>
        </pc:picChg>
        <pc:picChg chg="del">
          <ac:chgData name="Veroni, Stefano" userId="c6a0b827-0823-4cdd-9f2f-b443de65f065" providerId="ADAL" clId="{E96D36AB-90AE-431D-84D7-B4A361E67BED}" dt="2022-08-04T21:52:30.117" v="4025" actId="478"/>
          <ac:picMkLst>
            <pc:docMk/>
            <pc:sldMk cId="1071225110" sldId="367"/>
            <ac:picMk id="40" creationId="{5D64DA21-AE4C-7437-5FAE-B79AD1496C37}"/>
          </ac:picMkLst>
        </pc:picChg>
        <pc:picChg chg="add mod modCrop">
          <ac:chgData name="Veroni, Stefano" userId="c6a0b827-0823-4cdd-9f2f-b443de65f065" providerId="ADAL" clId="{E96D36AB-90AE-431D-84D7-B4A361E67BED}" dt="2022-08-05T10:49:36.673" v="4400" actId="1038"/>
          <ac:picMkLst>
            <pc:docMk/>
            <pc:sldMk cId="1071225110" sldId="367"/>
            <ac:picMk id="40" creationId="{8259BEE2-4EA5-BE0C-4BCD-27B675B5D231}"/>
          </ac:picMkLst>
        </pc:picChg>
        <pc:picChg chg="add del mod">
          <ac:chgData name="Veroni, Stefano" userId="c6a0b827-0823-4cdd-9f2f-b443de65f065" providerId="ADAL" clId="{E96D36AB-90AE-431D-84D7-B4A361E67BED}" dt="2022-08-05T10:46:25.847" v="4354" actId="478"/>
          <ac:picMkLst>
            <pc:docMk/>
            <pc:sldMk cId="1071225110" sldId="367"/>
            <ac:picMk id="41" creationId="{E9F370AE-2EF9-28A7-E084-FBEECD634A08}"/>
          </ac:picMkLst>
        </pc:picChg>
        <pc:picChg chg="del">
          <ac:chgData name="Veroni, Stefano" userId="c6a0b827-0823-4cdd-9f2f-b443de65f065" providerId="ADAL" clId="{E96D36AB-90AE-431D-84D7-B4A361E67BED}" dt="2022-08-05T10:48:49.289" v="4388" actId="478"/>
          <ac:picMkLst>
            <pc:docMk/>
            <pc:sldMk cId="1071225110" sldId="367"/>
            <ac:picMk id="49" creationId="{11FEC1F6-5DC4-DCA3-2382-F80C93377B75}"/>
          </ac:picMkLst>
        </pc:picChg>
        <pc:picChg chg="add mod">
          <ac:chgData name="Veroni, Stefano" userId="c6a0b827-0823-4cdd-9f2f-b443de65f065" providerId="ADAL" clId="{E96D36AB-90AE-431D-84D7-B4A361E67BED}" dt="2022-08-05T10:49:56.702" v="4406" actId="14100"/>
          <ac:picMkLst>
            <pc:docMk/>
            <pc:sldMk cId="1071225110" sldId="367"/>
            <ac:picMk id="52" creationId="{23EDC5EE-BFC6-F04B-1C5E-CF9EAB3C6FA7}"/>
          </ac:picMkLst>
        </pc:picChg>
        <pc:picChg chg="del">
          <ac:chgData name="Veroni, Stefano" userId="c6a0b827-0823-4cdd-9f2f-b443de65f065" providerId="ADAL" clId="{E96D36AB-90AE-431D-84D7-B4A361E67BED}" dt="2022-08-04T21:53:11.602" v="4034" actId="478"/>
          <ac:picMkLst>
            <pc:docMk/>
            <pc:sldMk cId="1071225110" sldId="367"/>
            <ac:picMk id="52" creationId="{856F56C9-1874-C232-4B7F-165BA6F9890B}"/>
          </ac:picMkLst>
        </pc:picChg>
        <pc:picChg chg="add del mod">
          <ac:chgData name="Veroni, Stefano" userId="c6a0b827-0823-4cdd-9f2f-b443de65f065" providerId="ADAL" clId="{E96D36AB-90AE-431D-84D7-B4A361E67BED}" dt="2022-08-05T10:46:06.610" v="4349" actId="478"/>
          <ac:picMkLst>
            <pc:docMk/>
            <pc:sldMk cId="1071225110" sldId="367"/>
            <ac:picMk id="53" creationId="{B65D7E19-F84C-DB86-C637-B2BCA1908104}"/>
          </ac:picMkLst>
        </pc:picChg>
        <pc:picChg chg="add del">
          <ac:chgData name="Veroni, Stefano" userId="c6a0b827-0823-4cdd-9f2f-b443de65f065" providerId="ADAL" clId="{E96D36AB-90AE-431D-84D7-B4A361E67BED}" dt="2022-08-04T21:55:40.323" v="4056" actId="478"/>
          <ac:picMkLst>
            <pc:docMk/>
            <pc:sldMk cId="1071225110" sldId="367"/>
            <ac:picMk id="54" creationId="{36E58730-21EA-0728-A577-094FB348C100}"/>
          </ac:picMkLst>
        </pc:picChg>
        <pc:picChg chg="add mod">
          <ac:chgData name="Veroni, Stefano" userId="c6a0b827-0823-4cdd-9f2f-b443de65f065" providerId="ADAL" clId="{E96D36AB-90AE-431D-84D7-B4A361E67BED}" dt="2022-08-05T10:50:29.053" v="4411" actId="14100"/>
          <ac:picMkLst>
            <pc:docMk/>
            <pc:sldMk cId="1071225110" sldId="367"/>
            <ac:picMk id="55" creationId="{C240054A-6328-09D3-69E9-834A8EF663A7}"/>
          </ac:picMkLst>
        </pc:picChg>
        <pc:picChg chg="del">
          <ac:chgData name="Veroni, Stefano" userId="c6a0b827-0823-4cdd-9f2f-b443de65f065" providerId="ADAL" clId="{E96D36AB-90AE-431D-84D7-B4A361E67BED}" dt="2022-08-04T21:55:03.898" v="4047" actId="478"/>
          <ac:picMkLst>
            <pc:docMk/>
            <pc:sldMk cId="1071225110" sldId="367"/>
            <ac:picMk id="56" creationId="{45C0A94B-A5D9-D575-D269-5DD0CBF94707}"/>
          </ac:picMkLst>
        </pc:picChg>
        <pc:picChg chg="add mod">
          <ac:chgData name="Veroni, Stefano" userId="c6a0b827-0823-4cdd-9f2f-b443de65f065" providerId="ADAL" clId="{E96D36AB-90AE-431D-84D7-B4A361E67BED}" dt="2022-08-05T10:53:25.527" v="4416" actId="14100"/>
          <ac:picMkLst>
            <pc:docMk/>
            <pc:sldMk cId="1071225110" sldId="367"/>
            <ac:picMk id="57" creationId="{C948F02C-C510-0C71-0525-89CE3E21C38A}"/>
          </ac:picMkLst>
        </pc:picChg>
        <pc:picChg chg="del">
          <ac:chgData name="Veroni, Stefano" userId="c6a0b827-0823-4cdd-9f2f-b443de65f065" providerId="ADAL" clId="{E96D36AB-90AE-431D-84D7-B4A361E67BED}" dt="2022-08-04T21:56:43.222" v="4068" actId="478"/>
          <ac:picMkLst>
            <pc:docMk/>
            <pc:sldMk cId="1071225110" sldId="367"/>
            <ac:picMk id="58" creationId="{78208E23-14BA-7827-43ED-69F329D0CCC6}"/>
          </ac:picMkLst>
        </pc:picChg>
        <pc:picChg chg="del">
          <ac:chgData name="Veroni, Stefano" userId="c6a0b827-0823-4cdd-9f2f-b443de65f065" providerId="ADAL" clId="{E96D36AB-90AE-431D-84D7-B4A361E67BED}" dt="2022-08-04T21:56:23.893" v="4063" actId="478"/>
          <ac:picMkLst>
            <pc:docMk/>
            <pc:sldMk cId="1071225110" sldId="367"/>
            <ac:picMk id="60" creationId="{4C218080-8AAE-243D-E800-10DC9EB3F72F}"/>
          </ac:picMkLst>
        </pc:picChg>
        <pc:picChg chg="del">
          <ac:chgData name="Veroni, Stefano" userId="c6a0b827-0823-4cdd-9f2f-b443de65f065" providerId="ADAL" clId="{E96D36AB-90AE-431D-84D7-B4A361E67BED}" dt="2022-08-04T18:34:20.807" v="3996" actId="478"/>
          <ac:picMkLst>
            <pc:docMk/>
            <pc:sldMk cId="1071225110" sldId="367"/>
            <ac:picMk id="68" creationId="{53E4B972-F42D-3321-6436-1787FD9E74FC}"/>
          </ac:picMkLst>
        </pc:picChg>
      </pc:sldChg>
      <pc:sldChg chg="addSp delSp modSp add mod">
        <pc:chgData name="Veroni, Stefano" userId="c6a0b827-0823-4cdd-9f2f-b443de65f065" providerId="ADAL" clId="{E96D36AB-90AE-431D-84D7-B4A361E67BED}" dt="2022-08-05T19:38:10.921" v="7873" actId="1035"/>
        <pc:sldMkLst>
          <pc:docMk/>
          <pc:sldMk cId="4177123823" sldId="368"/>
        </pc:sldMkLst>
        <pc:spChg chg="del">
          <ac:chgData name="Veroni, Stefano" userId="c6a0b827-0823-4cdd-9f2f-b443de65f065" providerId="ADAL" clId="{E96D36AB-90AE-431D-84D7-B4A361E67BED}" dt="2022-08-04T14:05:36.634" v="3384" actId="478"/>
          <ac:spMkLst>
            <pc:docMk/>
            <pc:sldMk cId="4177123823" sldId="368"/>
            <ac:spMk id="15" creationId="{73A81A5C-077B-85E4-407D-4133FA79CEFC}"/>
          </ac:spMkLst>
        </pc:spChg>
        <pc:spChg chg="add mod">
          <ac:chgData name="Veroni, Stefano" userId="c6a0b827-0823-4cdd-9f2f-b443de65f065" providerId="ADAL" clId="{E96D36AB-90AE-431D-84D7-B4A361E67BED}" dt="2022-08-04T14:05:40.277" v="3387" actId="20577"/>
          <ac:spMkLst>
            <pc:docMk/>
            <pc:sldMk cId="4177123823" sldId="368"/>
            <ac:spMk id="18" creationId="{C1BD6EA6-27C9-7EDD-2A17-ABED1C5A8D79}"/>
          </ac:spMkLst>
        </pc:spChg>
        <pc:spChg chg="mod">
          <ac:chgData name="Veroni, Stefano" userId="c6a0b827-0823-4cdd-9f2f-b443de65f065" providerId="ADAL" clId="{E96D36AB-90AE-431D-84D7-B4A361E67BED}" dt="2022-08-05T14:20:01.301" v="4812" actId="1076"/>
          <ac:spMkLst>
            <pc:docMk/>
            <pc:sldMk cId="4177123823" sldId="368"/>
            <ac:spMk id="20" creationId="{7C5A8664-A0ED-B1BD-F60D-5F1F08B3245D}"/>
          </ac:spMkLst>
        </pc:spChg>
        <pc:spChg chg="mod">
          <ac:chgData name="Veroni, Stefano" userId="c6a0b827-0823-4cdd-9f2f-b443de65f065" providerId="ADAL" clId="{E96D36AB-90AE-431D-84D7-B4A361E67BED}" dt="2022-08-05T19:37:17.023" v="7867" actId="1076"/>
          <ac:spMkLst>
            <pc:docMk/>
            <pc:sldMk cId="4177123823" sldId="368"/>
            <ac:spMk id="21" creationId="{EC6CE58B-4FD4-CAAC-9178-97DDA20AA8FB}"/>
          </ac:spMkLst>
        </pc:spChg>
        <pc:spChg chg="add del mod">
          <ac:chgData name="Veroni, Stefano" userId="c6a0b827-0823-4cdd-9f2f-b443de65f065" providerId="ADAL" clId="{E96D36AB-90AE-431D-84D7-B4A361E67BED}" dt="2022-08-05T14:18:54.569" v="4737" actId="478"/>
          <ac:spMkLst>
            <pc:docMk/>
            <pc:sldMk cId="4177123823" sldId="368"/>
            <ac:spMk id="30" creationId="{B4B141CA-29E3-8FE9-EC14-E33712F1E961}"/>
          </ac:spMkLst>
        </pc:spChg>
        <pc:spChg chg="del">
          <ac:chgData name="Veroni, Stefano" userId="c6a0b827-0823-4cdd-9f2f-b443de65f065" providerId="ADAL" clId="{E96D36AB-90AE-431D-84D7-B4A361E67BED}" dt="2022-08-05T10:34:27.607" v="4259" actId="478"/>
          <ac:spMkLst>
            <pc:docMk/>
            <pc:sldMk cId="4177123823" sldId="368"/>
            <ac:spMk id="35" creationId="{B02CFB28-6089-6475-0123-95E6D4CE633B}"/>
          </ac:spMkLst>
        </pc:spChg>
        <pc:spChg chg="del">
          <ac:chgData name="Veroni, Stefano" userId="c6a0b827-0823-4cdd-9f2f-b443de65f065" providerId="ADAL" clId="{E96D36AB-90AE-431D-84D7-B4A361E67BED}" dt="2022-08-05T10:34:27.607" v="4259" actId="478"/>
          <ac:spMkLst>
            <pc:docMk/>
            <pc:sldMk cId="4177123823" sldId="368"/>
            <ac:spMk id="37" creationId="{E1054E79-2DA6-E4E0-66EC-EF76AFE41CC7}"/>
          </ac:spMkLst>
        </pc:spChg>
        <pc:spChg chg="mod">
          <ac:chgData name="Veroni, Stefano" userId="c6a0b827-0823-4cdd-9f2f-b443de65f065" providerId="ADAL" clId="{E96D36AB-90AE-431D-84D7-B4A361E67BED}" dt="2022-08-05T17:09:45.208" v="7566" actId="20577"/>
          <ac:spMkLst>
            <pc:docMk/>
            <pc:sldMk cId="4177123823" sldId="368"/>
            <ac:spMk id="38" creationId="{F98E4AFF-B0DF-3308-6953-24B0BCDAF0D4}"/>
          </ac:spMkLst>
        </pc:spChg>
        <pc:spChg chg="mod">
          <ac:chgData name="Veroni, Stefano" userId="c6a0b827-0823-4cdd-9f2f-b443de65f065" providerId="ADAL" clId="{E96D36AB-90AE-431D-84D7-B4A361E67BED}" dt="2022-08-05T14:20:03.946" v="4813" actId="1076"/>
          <ac:spMkLst>
            <pc:docMk/>
            <pc:sldMk cId="4177123823" sldId="368"/>
            <ac:spMk id="44" creationId="{75C5DBD2-A1D1-12E1-09B1-D76DC39E411A}"/>
          </ac:spMkLst>
        </pc:spChg>
        <pc:spChg chg="del mod">
          <ac:chgData name="Veroni, Stefano" userId="c6a0b827-0823-4cdd-9f2f-b443de65f065" providerId="ADAL" clId="{E96D36AB-90AE-431D-84D7-B4A361E67BED}" dt="2022-08-05T10:34:23.880" v="4258" actId="478"/>
          <ac:spMkLst>
            <pc:docMk/>
            <pc:sldMk cId="4177123823" sldId="368"/>
            <ac:spMk id="46" creationId="{63F63EAE-59C2-7A92-B87B-33754D23EFC5}"/>
          </ac:spMkLst>
        </pc:spChg>
        <pc:spChg chg="del mod">
          <ac:chgData name="Veroni, Stefano" userId="c6a0b827-0823-4cdd-9f2f-b443de65f065" providerId="ADAL" clId="{E96D36AB-90AE-431D-84D7-B4A361E67BED}" dt="2022-08-05T10:34:21.482" v="4257" actId="478"/>
          <ac:spMkLst>
            <pc:docMk/>
            <pc:sldMk cId="4177123823" sldId="368"/>
            <ac:spMk id="47" creationId="{70294867-EDE0-5395-57B9-F07259769AE9}"/>
          </ac:spMkLst>
        </pc:spChg>
        <pc:spChg chg="del">
          <ac:chgData name="Veroni, Stefano" userId="c6a0b827-0823-4cdd-9f2f-b443de65f065" providerId="ADAL" clId="{E96D36AB-90AE-431D-84D7-B4A361E67BED}" dt="2022-08-05T10:34:27.607" v="4259" actId="478"/>
          <ac:spMkLst>
            <pc:docMk/>
            <pc:sldMk cId="4177123823" sldId="368"/>
            <ac:spMk id="49" creationId="{506F204E-681E-3F7D-877A-31EDA8C5015A}"/>
          </ac:spMkLst>
        </pc:spChg>
        <pc:spChg chg="del">
          <ac:chgData name="Veroni, Stefano" userId="c6a0b827-0823-4cdd-9f2f-b443de65f065" providerId="ADAL" clId="{E96D36AB-90AE-431D-84D7-B4A361E67BED}" dt="2022-08-05T10:34:27.607" v="4259" actId="478"/>
          <ac:spMkLst>
            <pc:docMk/>
            <pc:sldMk cId="4177123823" sldId="368"/>
            <ac:spMk id="51" creationId="{9E12197A-1178-9E4B-7794-F4AFF38BD58B}"/>
          </ac:spMkLst>
        </pc:spChg>
        <pc:picChg chg="add del mod">
          <ac:chgData name="Veroni, Stefano" userId="c6a0b827-0823-4cdd-9f2f-b443de65f065" providerId="ADAL" clId="{E96D36AB-90AE-431D-84D7-B4A361E67BED}" dt="2022-08-05T19:33:01.411" v="7824" actId="478"/>
          <ac:picMkLst>
            <pc:docMk/>
            <pc:sldMk cId="4177123823" sldId="368"/>
            <ac:picMk id="3" creationId="{D8EBC743-B884-3767-CC63-D122FE426AEC}"/>
          </ac:picMkLst>
        </pc:picChg>
        <pc:picChg chg="add del mod">
          <ac:chgData name="Veroni, Stefano" userId="c6a0b827-0823-4cdd-9f2f-b443de65f065" providerId="ADAL" clId="{E96D36AB-90AE-431D-84D7-B4A361E67BED}" dt="2022-08-05T19:35:03.021" v="7837" actId="478"/>
          <ac:picMkLst>
            <pc:docMk/>
            <pc:sldMk cId="4177123823" sldId="368"/>
            <ac:picMk id="6" creationId="{A3D2E8C5-121F-9B27-206A-1593F40A1896}"/>
          </ac:picMkLst>
        </pc:picChg>
        <pc:picChg chg="add del mod">
          <ac:chgData name="Veroni, Stefano" userId="c6a0b827-0823-4cdd-9f2f-b443de65f065" providerId="ADAL" clId="{E96D36AB-90AE-431D-84D7-B4A361E67BED}" dt="2022-08-05T19:35:41.437" v="7843" actId="478"/>
          <ac:picMkLst>
            <pc:docMk/>
            <pc:sldMk cId="4177123823" sldId="368"/>
            <ac:picMk id="8" creationId="{D394C97A-DE94-C9F0-201E-BB07ED6CE334}"/>
          </ac:picMkLst>
        </pc:picChg>
        <pc:picChg chg="add del mod">
          <ac:chgData name="Veroni, Stefano" userId="c6a0b827-0823-4cdd-9f2f-b443de65f065" providerId="ADAL" clId="{E96D36AB-90AE-431D-84D7-B4A361E67BED}" dt="2022-08-05T19:36:10.453" v="7850" actId="478"/>
          <ac:picMkLst>
            <pc:docMk/>
            <pc:sldMk cId="4177123823" sldId="368"/>
            <ac:picMk id="10" creationId="{416B55DB-3018-06D2-103B-A03D3665F4AD}"/>
          </ac:picMkLst>
        </pc:picChg>
        <pc:picChg chg="add del mod">
          <ac:chgData name="Veroni, Stefano" userId="c6a0b827-0823-4cdd-9f2f-b443de65f065" providerId="ADAL" clId="{E96D36AB-90AE-431D-84D7-B4A361E67BED}" dt="2022-08-05T19:36:59.177" v="7860" actId="478"/>
          <ac:picMkLst>
            <pc:docMk/>
            <pc:sldMk cId="4177123823" sldId="368"/>
            <ac:picMk id="12" creationId="{BF351983-6905-E82F-39C7-97489BE41995}"/>
          </ac:picMkLst>
        </pc:picChg>
        <pc:picChg chg="add del mod">
          <ac:chgData name="Veroni, Stefano" userId="c6a0b827-0823-4cdd-9f2f-b443de65f065" providerId="ADAL" clId="{E96D36AB-90AE-431D-84D7-B4A361E67BED}" dt="2022-08-05T19:37:53.747" v="7868" actId="478"/>
          <ac:picMkLst>
            <pc:docMk/>
            <pc:sldMk cId="4177123823" sldId="368"/>
            <ac:picMk id="14" creationId="{D4FD5CD7-9770-D370-A750-FF7B40E8A164}"/>
          </ac:picMkLst>
        </pc:picChg>
        <pc:picChg chg="add del mod">
          <ac:chgData name="Veroni, Stefano" userId="c6a0b827-0823-4cdd-9f2f-b443de65f065" providerId="ADAL" clId="{E96D36AB-90AE-431D-84D7-B4A361E67BED}" dt="2022-08-05T19:33:11.569" v="7828" actId="478"/>
          <ac:picMkLst>
            <pc:docMk/>
            <pc:sldMk cId="4177123823" sldId="368"/>
            <ac:picMk id="16" creationId="{5AD91BE8-877F-19FE-8A1F-84FDB991CF26}"/>
          </ac:picMkLst>
        </pc:picChg>
        <pc:picChg chg="add del mod">
          <ac:chgData name="Veroni, Stefano" userId="c6a0b827-0823-4cdd-9f2f-b443de65f065" providerId="ADAL" clId="{E96D36AB-90AE-431D-84D7-B4A361E67BED}" dt="2022-08-05T19:34:14.216" v="7831" actId="478"/>
          <ac:picMkLst>
            <pc:docMk/>
            <pc:sldMk cId="4177123823" sldId="368"/>
            <ac:picMk id="19" creationId="{6A8149AC-96A9-7536-00C0-6516D36FDCE9}"/>
          </ac:picMkLst>
        </pc:picChg>
        <pc:picChg chg="add mod">
          <ac:chgData name="Veroni, Stefano" userId="c6a0b827-0823-4cdd-9f2f-b443de65f065" providerId="ADAL" clId="{E96D36AB-90AE-431D-84D7-B4A361E67BED}" dt="2022-08-05T19:36:29.376" v="7856" actId="14100"/>
          <ac:picMkLst>
            <pc:docMk/>
            <pc:sldMk cId="4177123823" sldId="368"/>
            <ac:picMk id="23" creationId="{015CCB64-5330-A0CE-F43A-B55C03CCED41}"/>
          </ac:picMkLst>
        </pc:picChg>
        <pc:picChg chg="add mod">
          <ac:chgData name="Veroni, Stefano" userId="c6a0b827-0823-4cdd-9f2f-b443de65f065" providerId="ADAL" clId="{E96D36AB-90AE-431D-84D7-B4A361E67BED}" dt="2022-08-05T19:35:14.938" v="7842" actId="1076"/>
          <ac:picMkLst>
            <pc:docMk/>
            <pc:sldMk cId="4177123823" sldId="368"/>
            <ac:picMk id="25" creationId="{055726D1-22DA-9A5F-326D-A574DB47A076}"/>
          </ac:picMkLst>
        </pc:picChg>
        <pc:picChg chg="add mod">
          <ac:chgData name="Veroni, Stefano" userId="c6a0b827-0823-4cdd-9f2f-b443de65f065" providerId="ADAL" clId="{E96D36AB-90AE-431D-84D7-B4A361E67BED}" dt="2022-08-05T19:35:54.525" v="7849" actId="14100"/>
          <ac:picMkLst>
            <pc:docMk/>
            <pc:sldMk cId="4177123823" sldId="368"/>
            <ac:picMk id="27" creationId="{B3D7A152-DF99-445A-AD90-44982C9CAE7F}"/>
          </ac:picMkLst>
        </pc:picChg>
        <pc:picChg chg="add mod">
          <ac:chgData name="Veroni, Stefano" userId="c6a0b827-0823-4cdd-9f2f-b443de65f065" providerId="ADAL" clId="{E96D36AB-90AE-431D-84D7-B4A361E67BED}" dt="2022-08-05T19:36:41.048" v="7859" actId="14100"/>
          <ac:picMkLst>
            <pc:docMk/>
            <pc:sldMk cId="4177123823" sldId="368"/>
            <ac:picMk id="29" creationId="{C01EDC52-10A7-BACF-A5BE-77637A619D8D}"/>
          </ac:picMkLst>
        </pc:picChg>
        <pc:picChg chg="add mod">
          <ac:chgData name="Veroni, Stefano" userId="c6a0b827-0823-4cdd-9f2f-b443de65f065" providerId="ADAL" clId="{E96D36AB-90AE-431D-84D7-B4A361E67BED}" dt="2022-08-05T19:37:14.139" v="7866" actId="14100"/>
          <ac:picMkLst>
            <pc:docMk/>
            <pc:sldMk cId="4177123823" sldId="368"/>
            <ac:picMk id="32" creationId="{75C0C69B-ED54-FA28-369E-121FAAF8958B}"/>
          </ac:picMkLst>
        </pc:picChg>
        <pc:picChg chg="add mod">
          <ac:chgData name="Veroni, Stefano" userId="c6a0b827-0823-4cdd-9f2f-b443de65f065" providerId="ADAL" clId="{E96D36AB-90AE-431D-84D7-B4A361E67BED}" dt="2022-08-05T19:38:10.921" v="7873" actId="1035"/>
          <ac:picMkLst>
            <pc:docMk/>
            <pc:sldMk cId="4177123823" sldId="368"/>
            <ac:picMk id="34" creationId="{DE3012A5-056B-8767-B17D-1F91BF32FC16}"/>
          </ac:picMkLst>
        </pc:picChg>
        <pc:picChg chg="del">
          <ac:chgData name="Veroni, Stefano" userId="c6a0b827-0823-4cdd-9f2f-b443de65f065" providerId="ADAL" clId="{E96D36AB-90AE-431D-84D7-B4A361E67BED}" dt="2022-08-05T10:34:14.328" v="4253" actId="478"/>
          <ac:picMkLst>
            <pc:docMk/>
            <pc:sldMk cId="4177123823" sldId="368"/>
            <ac:picMk id="52" creationId="{72569D98-ADA9-049F-6F7C-7BB96430C9ED}"/>
          </ac:picMkLst>
        </pc:picChg>
        <pc:picChg chg="del">
          <ac:chgData name="Veroni, Stefano" userId="c6a0b827-0823-4cdd-9f2f-b443de65f065" providerId="ADAL" clId="{E96D36AB-90AE-431D-84D7-B4A361E67BED}" dt="2022-08-05T10:34:59.930" v="4262" actId="478"/>
          <ac:picMkLst>
            <pc:docMk/>
            <pc:sldMk cId="4177123823" sldId="368"/>
            <ac:picMk id="54" creationId="{5EC5C215-4CEE-90F4-ECE2-AE7065945C00}"/>
          </ac:picMkLst>
        </pc:picChg>
        <pc:cxnChg chg="mod">
          <ac:chgData name="Veroni, Stefano" userId="c6a0b827-0823-4cdd-9f2f-b443de65f065" providerId="ADAL" clId="{E96D36AB-90AE-431D-84D7-B4A361E67BED}" dt="2022-08-05T14:19:20.107" v="4789" actId="1076"/>
          <ac:cxnSpMkLst>
            <pc:docMk/>
            <pc:sldMk cId="4177123823" sldId="368"/>
            <ac:cxnSpMk id="42" creationId="{500726D2-FCF9-4FB1-FDF7-11FD60E73F7C}"/>
          </ac:cxnSpMkLst>
        </pc:cxnChg>
        <pc:cxnChg chg="mod">
          <ac:chgData name="Veroni, Stefano" userId="c6a0b827-0823-4cdd-9f2f-b443de65f065" providerId="ADAL" clId="{E96D36AB-90AE-431D-84D7-B4A361E67BED}" dt="2022-08-05T14:19:21.962" v="4790" actId="1076"/>
          <ac:cxnSpMkLst>
            <pc:docMk/>
            <pc:sldMk cId="4177123823" sldId="368"/>
            <ac:cxnSpMk id="43" creationId="{21583A05-0EAD-3033-D645-57CD12407743}"/>
          </ac:cxnSpMkLst>
        </pc:cxnChg>
      </pc:sldChg>
      <pc:sldChg chg="addSp delSp modSp add del mod">
        <pc:chgData name="Veroni, Stefano" userId="c6a0b827-0823-4cdd-9f2f-b443de65f065" providerId="ADAL" clId="{E96D36AB-90AE-431D-84D7-B4A361E67BED}" dt="2022-08-04T18:22:04.756" v="3639" actId="2696"/>
        <pc:sldMkLst>
          <pc:docMk/>
          <pc:sldMk cId="2112243022" sldId="369"/>
        </pc:sldMkLst>
        <pc:spChg chg="mod">
          <ac:chgData name="Veroni, Stefano" userId="c6a0b827-0823-4cdd-9f2f-b443de65f065" providerId="ADAL" clId="{E96D36AB-90AE-431D-84D7-B4A361E67BED}" dt="2022-08-04T18:20:35.252" v="3626" actId="255"/>
          <ac:spMkLst>
            <pc:docMk/>
            <pc:sldMk cId="2112243022" sldId="369"/>
            <ac:spMk id="2" creationId="{4033C67B-9D07-ED02-230A-9ED1E6345315}"/>
          </ac:spMkLst>
        </pc:spChg>
        <pc:spChg chg="del mod">
          <ac:chgData name="Veroni, Stefano" userId="c6a0b827-0823-4cdd-9f2f-b443de65f065" providerId="ADAL" clId="{E96D36AB-90AE-431D-84D7-B4A361E67BED}" dt="2022-08-04T17:56:48.908" v="3423" actId="478"/>
          <ac:spMkLst>
            <pc:docMk/>
            <pc:sldMk cId="2112243022" sldId="369"/>
            <ac:spMk id="23" creationId="{EE810A10-7565-471C-2AE4-A884CAA81CA7}"/>
          </ac:spMkLst>
        </pc:spChg>
        <pc:picChg chg="del">
          <ac:chgData name="Veroni, Stefano" userId="c6a0b827-0823-4cdd-9f2f-b443de65f065" providerId="ADAL" clId="{E96D36AB-90AE-431D-84D7-B4A361E67BED}" dt="2022-08-04T17:58:23.338" v="3435" actId="478"/>
          <ac:picMkLst>
            <pc:docMk/>
            <pc:sldMk cId="2112243022" sldId="369"/>
            <ac:picMk id="8" creationId="{8E8EF6E8-8EF0-AFDF-D703-1B43BFFAE4BE}"/>
          </ac:picMkLst>
        </pc:picChg>
        <pc:picChg chg="add del mod">
          <ac:chgData name="Veroni, Stefano" userId="c6a0b827-0823-4cdd-9f2f-b443de65f065" providerId="ADAL" clId="{E96D36AB-90AE-431D-84D7-B4A361E67BED}" dt="2022-08-04T18:03:59.801" v="3493" actId="478"/>
          <ac:picMkLst>
            <pc:docMk/>
            <pc:sldMk cId="2112243022" sldId="369"/>
            <ac:picMk id="10" creationId="{9E0CFD9D-AA35-8751-0961-D25B77D9989E}"/>
          </ac:picMkLst>
        </pc:picChg>
        <pc:picChg chg="del">
          <ac:chgData name="Veroni, Stefano" userId="c6a0b827-0823-4cdd-9f2f-b443de65f065" providerId="ADAL" clId="{E96D36AB-90AE-431D-84D7-B4A361E67BED}" dt="2022-08-04T17:56:28.515" v="3390" actId="478"/>
          <ac:picMkLst>
            <pc:docMk/>
            <pc:sldMk cId="2112243022" sldId="369"/>
            <ac:picMk id="17" creationId="{ABD3B66E-E5C9-E9C6-B239-09DE63DDAC2D}"/>
          </ac:picMkLst>
        </pc:picChg>
        <pc:picChg chg="del">
          <ac:chgData name="Veroni, Stefano" userId="c6a0b827-0823-4cdd-9f2f-b443de65f065" providerId="ADAL" clId="{E96D36AB-90AE-431D-84D7-B4A361E67BED}" dt="2022-08-04T17:56:28.515" v="3390" actId="478"/>
          <ac:picMkLst>
            <pc:docMk/>
            <pc:sldMk cId="2112243022" sldId="369"/>
            <ac:picMk id="19" creationId="{78F1080E-4DF1-2E88-8B56-0AFA52CC69C5}"/>
          </ac:picMkLst>
        </pc:picChg>
        <pc:picChg chg="add mod ord">
          <ac:chgData name="Veroni, Stefano" userId="c6a0b827-0823-4cdd-9f2f-b443de65f065" providerId="ADAL" clId="{E96D36AB-90AE-431D-84D7-B4A361E67BED}" dt="2022-08-04T18:20:03.850" v="3582" actId="1038"/>
          <ac:picMkLst>
            <pc:docMk/>
            <pc:sldMk cId="2112243022" sldId="369"/>
            <ac:picMk id="20" creationId="{5F3F5B52-D689-873F-9BC6-5CD87B012D21}"/>
          </ac:picMkLst>
        </pc:picChg>
        <pc:picChg chg="del">
          <ac:chgData name="Veroni, Stefano" userId="c6a0b827-0823-4cdd-9f2f-b443de65f065" providerId="ADAL" clId="{E96D36AB-90AE-431D-84D7-B4A361E67BED}" dt="2022-08-04T17:56:28.515" v="3390" actId="478"/>
          <ac:picMkLst>
            <pc:docMk/>
            <pc:sldMk cId="2112243022" sldId="369"/>
            <ac:picMk id="21" creationId="{6F7C8DEC-1193-AA3D-096E-792E338A2F1F}"/>
          </ac:picMkLst>
        </pc:picChg>
        <pc:picChg chg="add mod">
          <ac:chgData name="Veroni, Stefano" userId="c6a0b827-0823-4cdd-9f2f-b443de65f065" providerId="ADAL" clId="{E96D36AB-90AE-431D-84D7-B4A361E67BED}" dt="2022-08-04T18:20:03.850" v="3582" actId="1038"/>
          <ac:picMkLst>
            <pc:docMk/>
            <pc:sldMk cId="2112243022" sldId="369"/>
            <ac:picMk id="24" creationId="{62637B48-DB17-253A-8710-F49E75538EE8}"/>
          </ac:picMkLst>
        </pc:picChg>
        <pc:picChg chg="del mod">
          <ac:chgData name="Veroni, Stefano" userId="c6a0b827-0823-4cdd-9f2f-b443de65f065" providerId="ADAL" clId="{E96D36AB-90AE-431D-84D7-B4A361E67BED}" dt="2022-08-04T17:56:48.908" v="3423" actId="478"/>
          <ac:picMkLst>
            <pc:docMk/>
            <pc:sldMk cId="2112243022" sldId="369"/>
            <ac:picMk id="25" creationId="{627DCAD1-589D-12A7-5CDF-7088221403C9}"/>
          </ac:picMkLst>
        </pc:picChg>
        <pc:picChg chg="add del mod">
          <ac:chgData name="Veroni, Stefano" userId="c6a0b827-0823-4cdd-9f2f-b443de65f065" providerId="ADAL" clId="{E96D36AB-90AE-431D-84D7-B4A361E67BED}" dt="2022-08-04T18:19:53.176" v="3572" actId="478"/>
          <ac:picMkLst>
            <pc:docMk/>
            <pc:sldMk cId="2112243022" sldId="369"/>
            <ac:picMk id="26" creationId="{8AAB0562-0AB4-D2E8-5929-5FA535D26718}"/>
          </ac:picMkLst>
        </pc:picChg>
        <pc:picChg chg="add del mod">
          <ac:chgData name="Veroni, Stefano" userId="c6a0b827-0823-4cdd-9f2f-b443de65f065" providerId="ADAL" clId="{E96D36AB-90AE-431D-84D7-B4A361E67BED}" dt="2022-08-04T18:04:42.190" v="3502" actId="21"/>
          <ac:picMkLst>
            <pc:docMk/>
            <pc:sldMk cId="2112243022" sldId="369"/>
            <ac:picMk id="28" creationId="{8282D18C-5DE7-1E41-9BEE-99888BE7516B}"/>
          </ac:picMkLst>
        </pc:picChg>
        <pc:picChg chg="add mod">
          <ac:chgData name="Veroni, Stefano" userId="c6a0b827-0823-4cdd-9f2f-b443de65f065" providerId="ADAL" clId="{E96D36AB-90AE-431D-84D7-B4A361E67BED}" dt="2022-08-04T18:20:03.850" v="3582" actId="1038"/>
          <ac:picMkLst>
            <pc:docMk/>
            <pc:sldMk cId="2112243022" sldId="369"/>
            <ac:picMk id="30" creationId="{5964A559-F907-23B4-38FF-D05746845A4B}"/>
          </ac:picMkLst>
        </pc:picChg>
        <pc:inkChg chg="del mod">
          <ac:chgData name="Veroni, Stefano" userId="c6a0b827-0823-4cdd-9f2f-b443de65f065" providerId="ADAL" clId="{E96D36AB-90AE-431D-84D7-B4A361E67BED}" dt="2022-08-04T17:56:48.908" v="3423" actId="478"/>
          <ac:inkMkLst>
            <pc:docMk/>
            <pc:sldMk cId="2112243022" sldId="369"/>
            <ac:inkMk id="12" creationId="{4A3BD223-C962-8E68-872A-6306D79B88D9}"/>
          </ac:inkMkLst>
        </pc:inkChg>
        <pc:inkChg chg="del mod">
          <ac:chgData name="Veroni, Stefano" userId="c6a0b827-0823-4cdd-9f2f-b443de65f065" providerId="ADAL" clId="{E96D36AB-90AE-431D-84D7-B4A361E67BED}" dt="2022-08-04T17:56:48.908" v="3423" actId="478"/>
          <ac:inkMkLst>
            <pc:docMk/>
            <pc:sldMk cId="2112243022" sldId="369"/>
            <ac:inkMk id="13" creationId="{1C1EF8CD-2C51-29D8-D88A-1482C1705A7A}"/>
          </ac:inkMkLst>
        </pc:inkChg>
        <pc:inkChg chg="del mod">
          <ac:chgData name="Veroni, Stefano" userId="c6a0b827-0823-4cdd-9f2f-b443de65f065" providerId="ADAL" clId="{E96D36AB-90AE-431D-84D7-B4A361E67BED}" dt="2022-08-04T17:56:48.908" v="3423" actId="478"/>
          <ac:inkMkLst>
            <pc:docMk/>
            <pc:sldMk cId="2112243022" sldId="369"/>
            <ac:inkMk id="18" creationId="{E7D4B2BB-6373-54AC-EE00-79BFA2BC076E}"/>
          </ac:inkMkLst>
        </pc:inkChg>
      </pc:sldChg>
      <pc:sldChg chg="delSp modSp add mod">
        <pc:chgData name="Veroni, Stefano" userId="c6a0b827-0823-4cdd-9f2f-b443de65f065" providerId="ADAL" clId="{E96D36AB-90AE-431D-84D7-B4A361E67BED}" dt="2022-08-05T19:55:13.762" v="8119" actId="1035"/>
        <pc:sldMkLst>
          <pc:docMk/>
          <pc:sldMk cId="3704634924" sldId="369"/>
        </pc:sldMkLst>
        <pc:spChg chg="mod">
          <ac:chgData name="Veroni, Stefano" userId="c6a0b827-0823-4cdd-9f2f-b443de65f065" providerId="ADAL" clId="{E96D36AB-90AE-431D-84D7-B4A361E67BED}" dt="2022-08-05T19:55:13.762" v="8119" actId="1035"/>
          <ac:spMkLst>
            <pc:docMk/>
            <pc:sldMk cId="3704634924" sldId="369"/>
            <ac:spMk id="2" creationId="{4033C67B-9D07-ED02-230A-9ED1E6345315}"/>
          </ac:spMkLst>
        </pc:spChg>
        <pc:spChg chg="del">
          <ac:chgData name="Veroni, Stefano" userId="c6a0b827-0823-4cdd-9f2f-b443de65f065" providerId="ADAL" clId="{E96D36AB-90AE-431D-84D7-B4A361E67BED}" dt="2022-08-05T19:54:20.702" v="8046" actId="478"/>
          <ac:spMkLst>
            <pc:docMk/>
            <pc:sldMk cId="3704634924" sldId="369"/>
            <ac:spMk id="6" creationId="{C5A4914E-A3D6-967D-937C-0D83F7E15CD7}"/>
          </ac:spMkLst>
        </pc:spChg>
        <pc:spChg chg="mod">
          <ac:chgData name="Veroni, Stefano" userId="c6a0b827-0823-4cdd-9f2f-b443de65f065" providerId="ADAL" clId="{E96D36AB-90AE-431D-84D7-B4A361E67BED}" dt="2022-08-05T16:53:02.251" v="6317" actId="20577"/>
          <ac:spMkLst>
            <pc:docMk/>
            <pc:sldMk cId="3704634924" sldId="369"/>
            <ac:spMk id="15" creationId="{05F8DD06-74F8-21DA-EA51-ECE3034E5A5D}"/>
          </ac:spMkLst>
        </pc:spChg>
        <pc:picChg chg="mod">
          <ac:chgData name="Veroni, Stefano" userId="c6a0b827-0823-4cdd-9f2f-b443de65f065" providerId="ADAL" clId="{E96D36AB-90AE-431D-84D7-B4A361E67BED}" dt="2022-08-05T19:54:35.135" v="8083" actId="1037"/>
          <ac:picMkLst>
            <pc:docMk/>
            <pc:sldMk cId="3704634924" sldId="369"/>
            <ac:picMk id="20" creationId="{5F3F5B52-D689-873F-9BC6-5CD87B012D21}"/>
          </ac:picMkLst>
        </pc:picChg>
        <pc:picChg chg="mod">
          <ac:chgData name="Veroni, Stefano" userId="c6a0b827-0823-4cdd-9f2f-b443de65f065" providerId="ADAL" clId="{E96D36AB-90AE-431D-84D7-B4A361E67BED}" dt="2022-08-05T19:54:35.135" v="8083" actId="1037"/>
          <ac:picMkLst>
            <pc:docMk/>
            <pc:sldMk cId="3704634924" sldId="369"/>
            <ac:picMk id="24" creationId="{62637B48-DB17-253A-8710-F49E75538EE8}"/>
          </ac:picMkLst>
        </pc:picChg>
        <pc:picChg chg="mod">
          <ac:chgData name="Veroni, Stefano" userId="c6a0b827-0823-4cdd-9f2f-b443de65f065" providerId="ADAL" clId="{E96D36AB-90AE-431D-84D7-B4A361E67BED}" dt="2022-08-05T19:54:37.273" v="8094" actId="1038"/>
          <ac:picMkLst>
            <pc:docMk/>
            <pc:sldMk cId="3704634924" sldId="369"/>
            <ac:picMk id="30" creationId="{5964A559-F907-23B4-38FF-D05746845A4B}"/>
          </ac:picMkLst>
        </pc:picChg>
      </pc:sldChg>
      <pc:sldChg chg="modSp add mod">
        <pc:chgData name="Veroni, Stefano" userId="c6a0b827-0823-4cdd-9f2f-b443de65f065" providerId="ADAL" clId="{E96D36AB-90AE-431D-84D7-B4A361E67BED}" dt="2022-08-05T10:30:40.512" v="4142" actId="20577"/>
        <pc:sldMkLst>
          <pc:docMk/>
          <pc:sldMk cId="3444630213" sldId="370"/>
        </pc:sldMkLst>
        <pc:spChg chg="mod">
          <ac:chgData name="Veroni, Stefano" userId="c6a0b827-0823-4cdd-9f2f-b443de65f065" providerId="ADAL" clId="{E96D36AB-90AE-431D-84D7-B4A361E67BED}" dt="2022-08-04T18:26:08.336" v="3847" actId="20577"/>
          <ac:spMkLst>
            <pc:docMk/>
            <pc:sldMk cId="3444630213" sldId="370"/>
            <ac:spMk id="2" creationId="{33A91943-1E77-75D9-ED12-AA1B585704C4}"/>
          </ac:spMkLst>
        </pc:spChg>
        <pc:spChg chg="mod">
          <ac:chgData name="Veroni, Stefano" userId="c6a0b827-0823-4cdd-9f2f-b443de65f065" providerId="ADAL" clId="{E96D36AB-90AE-431D-84D7-B4A361E67BED}" dt="2022-08-05T10:30:40.512" v="4142" actId="20577"/>
          <ac:spMkLst>
            <pc:docMk/>
            <pc:sldMk cId="3444630213" sldId="370"/>
            <ac:spMk id="5" creationId="{233123B2-0482-FB4A-5E3F-AD3F2F0F2C13}"/>
          </ac:spMkLst>
        </pc:spChg>
      </pc:sldChg>
      <pc:sldChg chg="modSp add mod">
        <pc:chgData name="Veroni, Stefano" userId="c6a0b827-0823-4cdd-9f2f-b443de65f065" providerId="ADAL" clId="{E96D36AB-90AE-431D-84D7-B4A361E67BED}" dt="2022-08-05T16:52:42.838" v="6311" actId="20577"/>
        <pc:sldMkLst>
          <pc:docMk/>
          <pc:sldMk cId="3451724907" sldId="371"/>
        </pc:sldMkLst>
        <pc:spChg chg="mod">
          <ac:chgData name="Veroni, Stefano" userId="c6a0b827-0823-4cdd-9f2f-b443de65f065" providerId="ADAL" clId="{E96D36AB-90AE-431D-84D7-B4A361E67BED}" dt="2022-08-04T18:26:38.249" v="3872" actId="122"/>
          <ac:spMkLst>
            <pc:docMk/>
            <pc:sldMk cId="3451724907" sldId="371"/>
            <ac:spMk id="2" creationId="{33A91943-1E77-75D9-ED12-AA1B585704C4}"/>
          </ac:spMkLst>
        </pc:spChg>
        <pc:spChg chg="mod">
          <ac:chgData name="Veroni, Stefano" userId="c6a0b827-0823-4cdd-9f2f-b443de65f065" providerId="ADAL" clId="{E96D36AB-90AE-431D-84D7-B4A361E67BED}" dt="2022-08-05T16:52:42.838" v="6311" actId="20577"/>
          <ac:spMkLst>
            <pc:docMk/>
            <pc:sldMk cId="3451724907" sldId="371"/>
            <ac:spMk id="5" creationId="{233123B2-0482-FB4A-5E3F-AD3F2F0F2C13}"/>
          </ac:spMkLst>
        </pc:spChg>
      </pc:sldChg>
      <pc:sldChg chg="addSp delSp modSp add mod">
        <pc:chgData name="Veroni, Stefano" userId="c6a0b827-0823-4cdd-9f2f-b443de65f065" providerId="ADAL" clId="{E96D36AB-90AE-431D-84D7-B4A361E67BED}" dt="2022-08-05T19:58:43.286" v="8294" actId="1037"/>
        <pc:sldMkLst>
          <pc:docMk/>
          <pc:sldMk cId="3392065906" sldId="372"/>
        </pc:sldMkLst>
        <pc:spChg chg="del">
          <ac:chgData name="Veroni, Stefano" userId="c6a0b827-0823-4cdd-9f2f-b443de65f065" providerId="ADAL" clId="{E96D36AB-90AE-431D-84D7-B4A361E67BED}" dt="2022-08-05T14:20:12.356" v="4815" actId="478"/>
          <ac:spMkLst>
            <pc:docMk/>
            <pc:sldMk cId="3392065906" sldId="372"/>
            <ac:spMk id="20" creationId="{7C5A8664-A0ED-B1BD-F60D-5F1F08B3245D}"/>
          </ac:spMkLst>
        </pc:spChg>
        <pc:spChg chg="del">
          <ac:chgData name="Veroni, Stefano" userId="c6a0b827-0823-4cdd-9f2f-b443de65f065" providerId="ADAL" clId="{E96D36AB-90AE-431D-84D7-B4A361E67BED}" dt="2022-08-05T14:20:12.356" v="4815" actId="478"/>
          <ac:spMkLst>
            <pc:docMk/>
            <pc:sldMk cId="3392065906" sldId="372"/>
            <ac:spMk id="21" creationId="{EC6CE58B-4FD4-CAAC-9178-97DDA20AA8FB}"/>
          </ac:spMkLst>
        </pc:spChg>
        <pc:spChg chg="add mod">
          <ac:chgData name="Veroni, Stefano" userId="c6a0b827-0823-4cdd-9f2f-b443de65f065" providerId="ADAL" clId="{E96D36AB-90AE-431D-84D7-B4A361E67BED}" dt="2022-08-05T19:58:43.286" v="8294" actId="1037"/>
          <ac:spMkLst>
            <pc:docMk/>
            <pc:sldMk cId="3392065906" sldId="372"/>
            <ac:spMk id="24" creationId="{7DE9C24D-648D-54F7-7D6D-89A479D29FC0}"/>
          </ac:spMkLst>
        </pc:spChg>
        <pc:spChg chg="mod">
          <ac:chgData name="Veroni, Stefano" userId="c6a0b827-0823-4cdd-9f2f-b443de65f065" providerId="ADAL" clId="{E96D36AB-90AE-431D-84D7-B4A361E67BED}" dt="2022-08-05T17:09:51.234" v="7568" actId="20577"/>
          <ac:spMkLst>
            <pc:docMk/>
            <pc:sldMk cId="3392065906" sldId="372"/>
            <ac:spMk id="38" creationId="{F98E4AFF-B0DF-3308-6953-24B0BCDAF0D4}"/>
          </ac:spMkLst>
        </pc:spChg>
        <pc:spChg chg="del">
          <ac:chgData name="Veroni, Stefano" userId="c6a0b827-0823-4cdd-9f2f-b443de65f065" providerId="ADAL" clId="{E96D36AB-90AE-431D-84D7-B4A361E67BED}" dt="2022-08-05T14:20:12.356" v="4815" actId="478"/>
          <ac:spMkLst>
            <pc:docMk/>
            <pc:sldMk cId="3392065906" sldId="372"/>
            <ac:spMk id="44" creationId="{75C5DBD2-A1D1-12E1-09B1-D76DC39E411A}"/>
          </ac:spMkLst>
        </pc:spChg>
        <pc:picChg chg="del">
          <ac:chgData name="Veroni, Stefano" userId="c6a0b827-0823-4cdd-9f2f-b443de65f065" providerId="ADAL" clId="{E96D36AB-90AE-431D-84D7-B4A361E67BED}" dt="2022-08-05T14:20:12.356" v="4815" actId="478"/>
          <ac:picMkLst>
            <pc:docMk/>
            <pc:sldMk cId="3392065906" sldId="372"/>
            <ac:picMk id="3" creationId="{D8EBC743-B884-3767-CC63-D122FE426AEC}"/>
          </ac:picMkLst>
        </pc:picChg>
        <pc:picChg chg="add del mod">
          <ac:chgData name="Veroni, Stefano" userId="c6a0b827-0823-4cdd-9f2f-b443de65f065" providerId="ADAL" clId="{E96D36AB-90AE-431D-84D7-B4A361E67BED}" dt="2022-08-05T14:27:13.638" v="4834" actId="478"/>
          <ac:picMkLst>
            <pc:docMk/>
            <pc:sldMk cId="3392065906" sldId="372"/>
            <ac:picMk id="5" creationId="{691E00F5-B00C-76ED-8B22-ABCD00FF3AB4}"/>
          </ac:picMkLst>
        </pc:picChg>
        <pc:picChg chg="del">
          <ac:chgData name="Veroni, Stefano" userId="c6a0b827-0823-4cdd-9f2f-b443de65f065" providerId="ADAL" clId="{E96D36AB-90AE-431D-84D7-B4A361E67BED}" dt="2022-08-05T14:20:12.356" v="4815" actId="478"/>
          <ac:picMkLst>
            <pc:docMk/>
            <pc:sldMk cId="3392065906" sldId="372"/>
            <ac:picMk id="6" creationId="{A3D2E8C5-121F-9B27-206A-1593F40A1896}"/>
          </ac:picMkLst>
        </pc:picChg>
        <pc:picChg chg="del">
          <ac:chgData name="Veroni, Stefano" userId="c6a0b827-0823-4cdd-9f2f-b443de65f065" providerId="ADAL" clId="{E96D36AB-90AE-431D-84D7-B4A361E67BED}" dt="2022-08-05T14:20:12.356" v="4815" actId="478"/>
          <ac:picMkLst>
            <pc:docMk/>
            <pc:sldMk cId="3392065906" sldId="372"/>
            <ac:picMk id="8" creationId="{D394C97A-DE94-C9F0-201E-BB07ED6CE334}"/>
          </ac:picMkLst>
        </pc:picChg>
        <pc:picChg chg="add del mod">
          <ac:chgData name="Veroni, Stefano" userId="c6a0b827-0823-4cdd-9f2f-b443de65f065" providerId="ADAL" clId="{E96D36AB-90AE-431D-84D7-B4A361E67BED}" dt="2022-08-05T14:26:56.352" v="4831" actId="478"/>
          <ac:picMkLst>
            <pc:docMk/>
            <pc:sldMk cId="3392065906" sldId="372"/>
            <ac:picMk id="9" creationId="{C8271E97-A258-F51B-9781-9A90A53424EC}"/>
          </ac:picMkLst>
        </pc:picChg>
        <pc:picChg chg="del">
          <ac:chgData name="Veroni, Stefano" userId="c6a0b827-0823-4cdd-9f2f-b443de65f065" providerId="ADAL" clId="{E96D36AB-90AE-431D-84D7-B4A361E67BED}" dt="2022-08-05T14:20:12.356" v="4815" actId="478"/>
          <ac:picMkLst>
            <pc:docMk/>
            <pc:sldMk cId="3392065906" sldId="372"/>
            <ac:picMk id="10" creationId="{416B55DB-3018-06D2-103B-A03D3665F4AD}"/>
          </ac:picMkLst>
        </pc:picChg>
        <pc:picChg chg="del">
          <ac:chgData name="Veroni, Stefano" userId="c6a0b827-0823-4cdd-9f2f-b443de65f065" providerId="ADAL" clId="{E96D36AB-90AE-431D-84D7-B4A361E67BED}" dt="2022-08-05T14:20:12.356" v="4815" actId="478"/>
          <ac:picMkLst>
            <pc:docMk/>
            <pc:sldMk cId="3392065906" sldId="372"/>
            <ac:picMk id="12" creationId="{BF351983-6905-E82F-39C7-97489BE41995}"/>
          </ac:picMkLst>
        </pc:picChg>
        <pc:picChg chg="add del mod">
          <ac:chgData name="Veroni, Stefano" userId="c6a0b827-0823-4cdd-9f2f-b443de65f065" providerId="ADAL" clId="{E96D36AB-90AE-431D-84D7-B4A361E67BED}" dt="2022-08-05T19:38:56.820" v="7874" actId="478"/>
          <ac:picMkLst>
            <pc:docMk/>
            <pc:sldMk cId="3392065906" sldId="372"/>
            <ac:picMk id="13" creationId="{D8E72D4E-F085-5CCC-0406-FF49E7BA4220}"/>
          </ac:picMkLst>
        </pc:picChg>
        <pc:picChg chg="del">
          <ac:chgData name="Veroni, Stefano" userId="c6a0b827-0823-4cdd-9f2f-b443de65f065" providerId="ADAL" clId="{E96D36AB-90AE-431D-84D7-B4A361E67BED}" dt="2022-08-05T14:20:12.356" v="4815" actId="478"/>
          <ac:picMkLst>
            <pc:docMk/>
            <pc:sldMk cId="3392065906" sldId="372"/>
            <ac:picMk id="14" creationId="{D4FD5CD7-9770-D370-A750-FF7B40E8A164}"/>
          </ac:picMkLst>
        </pc:picChg>
        <pc:picChg chg="add del mod">
          <ac:chgData name="Veroni, Stefano" userId="c6a0b827-0823-4cdd-9f2f-b443de65f065" providerId="ADAL" clId="{E96D36AB-90AE-431D-84D7-B4A361E67BED}" dt="2022-08-05T19:40:05.461" v="7884" actId="478"/>
          <ac:picMkLst>
            <pc:docMk/>
            <pc:sldMk cId="3392065906" sldId="372"/>
            <ac:picMk id="16" creationId="{D13D1C97-C628-D46A-68EA-B952DF0325E8}"/>
          </ac:picMkLst>
        </pc:picChg>
        <pc:picChg chg="add del mod">
          <ac:chgData name="Veroni, Stefano" userId="c6a0b827-0823-4cdd-9f2f-b443de65f065" providerId="ADAL" clId="{E96D36AB-90AE-431D-84D7-B4A361E67BED}" dt="2022-08-05T19:43:02.685" v="7896" actId="478"/>
          <ac:picMkLst>
            <pc:docMk/>
            <pc:sldMk cId="3392065906" sldId="372"/>
            <ac:picMk id="19" creationId="{C494B315-1338-ABCB-C735-C6800423DFD7}"/>
          </ac:picMkLst>
        </pc:picChg>
        <pc:picChg chg="add del mod">
          <ac:chgData name="Veroni, Stefano" userId="c6a0b827-0823-4cdd-9f2f-b443de65f065" providerId="ADAL" clId="{E96D36AB-90AE-431D-84D7-B4A361E67BED}" dt="2022-08-05T19:43:03.932" v="7897" actId="478"/>
          <ac:picMkLst>
            <pc:docMk/>
            <pc:sldMk cId="3392065906" sldId="372"/>
            <ac:picMk id="23" creationId="{97F3EDFD-ED0A-D247-6ECB-8AFC45D281F3}"/>
          </ac:picMkLst>
        </pc:picChg>
        <pc:picChg chg="add del mod">
          <ac:chgData name="Veroni, Stefano" userId="c6a0b827-0823-4cdd-9f2f-b443de65f065" providerId="ADAL" clId="{E96D36AB-90AE-431D-84D7-B4A361E67BED}" dt="2022-08-05T19:39:20.234" v="7878" actId="478"/>
          <ac:picMkLst>
            <pc:docMk/>
            <pc:sldMk cId="3392065906" sldId="372"/>
            <ac:picMk id="26" creationId="{62F0B223-EFE8-3586-5ECB-C639BDCCB2D2}"/>
          </ac:picMkLst>
        </pc:picChg>
        <pc:picChg chg="add del mod">
          <ac:chgData name="Veroni, Stefano" userId="c6a0b827-0823-4cdd-9f2f-b443de65f065" providerId="ADAL" clId="{E96D36AB-90AE-431D-84D7-B4A361E67BED}" dt="2022-08-05T19:47:10.227" v="7907" actId="478"/>
          <ac:picMkLst>
            <pc:docMk/>
            <pc:sldMk cId="3392065906" sldId="372"/>
            <ac:picMk id="28" creationId="{D611A1AE-8627-DC98-6922-38446157F222}"/>
          </ac:picMkLst>
        </pc:picChg>
        <pc:picChg chg="add del mod">
          <ac:chgData name="Veroni, Stefano" userId="c6a0b827-0823-4cdd-9f2f-b443de65f065" providerId="ADAL" clId="{E96D36AB-90AE-431D-84D7-B4A361E67BED}" dt="2022-08-05T19:47:20.322" v="7913" actId="478"/>
          <ac:picMkLst>
            <pc:docMk/>
            <pc:sldMk cId="3392065906" sldId="372"/>
            <ac:picMk id="30" creationId="{46B2110A-EFA2-20D7-6B26-32FB17293203}"/>
          </ac:picMkLst>
        </pc:picChg>
        <pc:picChg chg="add del mod">
          <ac:chgData name="Veroni, Stefano" userId="c6a0b827-0823-4cdd-9f2f-b443de65f065" providerId="ADAL" clId="{E96D36AB-90AE-431D-84D7-B4A361E67BED}" dt="2022-08-05T19:44:47.170" v="7906" actId="478"/>
          <ac:picMkLst>
            <pc:docMk/>
            <pc:sldMk cId="3392065906" sldId="372"/>
            <ac:picMk id="32" creationId="{E49D9588-72B0-2D39-269A-BEC32030DE2C}"/>
          </ac:picMkLst>
        </pc:picChg>
        <pc:picChg chg="add mod">
          <ac:chgData name="Veroni, Stefano" userId="c6a0b827-0823-4cdd-9f2f-b443de65f065" providerId="ADAL" clId="{E96D36AB-90AE-431D-84D7-B4A361E67BED}" dt="2022-08-05T19:51:28.743" v="7977" actId="1038"/>
          <ac:picMkLst>
            <pc:docMk/>
            <pc:sldMk cId="3392065906" sldId="372"/>
            <ac:picMk id="34" creationId="{D76E42A8-8C16-DF8A-C05C-58D987192CAB}"/>
          </ac:picMkLst>
        </pc:picChg>
        <pc:picChg chg="add del mod modCrop">
          <ac:chgData name="Veroni, Stefano" userId="c6a0b827-0823-4cdd-9f2f-b443de65f065" providerId="ADAL" clId="{E96D36AB-90AE-431D-84D7-B4A361E67BED}" dt="2022-08-05T19:48:01.020" v="7918" actId="478"/>
          <ac:picMkLst>
            <pc:docMk/>
            <pc:sldMk cId="3392065906" sldId="372"/>
            <ac:picMk id="36" creationId="{D809D858-9F5A-D07E-632F-C1E66DA380C1}"/>
          </ac:picMkLst>
        </pc:picChg>
        <pc:picChg chg="add mod">
          <ac:chgData name="Veroni, Stefano" userId="c6a0b827-0823-4cdd-9f2f-b443de65f065" providerId="ADAL" clId="{E96D36AB-90AE-431D-84D7-B4A361E67BED}" dt="2022-08-05T19:51:28.743" v="7977" actId="1038"/>
          <ac:picMkLst>
            <pc:docMk/>
            <pc:sldMk cId="3392065906" sldId="372"/>
            <ac:picMk id="39" creationId="{6E0A2CD9-6C42-4785-5CD0-FD28A9B4D203}"/>
          </ac:picMkLst>
        </pc:picChg>
        <pc:picChg chg="add mod">
          <ac:chgData name="Veroni, Stefano" userId="c6a0b827-0823-4cdd-9f2f-b443de65f065" providerId="ADAL" clId="{E96D36AB-90AE-431D-84D7-B4A361E67BED}" dt="2022-08-05T19:51:28.743" v="7977" actId="1038"/>
          <ac:picMkLst>
            <pc:docMk/>
            <pc:sldMk cId="3392065906" sldId="372"/>
            <ac:picMk id="41" creationId="{B072442D-4862-5333-C7F0-917C5C8C4570}"/>
          </ac:picMkLst>
        </pc:picChg>
        <pc:picChg chg="add del">
          <ac:chgData name="Veroni, Stefano" userId="c6a0b827-0823-4cdd-9f2f-b443de65f065" providerId="ADAL" clId="{E96D36AB-90AE-431D-84D7-B4A361E67BED}" dt="2022-08-05T19:50:19.829" v="7951" actId="478"/>
          <ac:picMkLst>
            <pc:docMk/>
            <pc:sldMk cId="3392065906" sldId="372"/>
            <ac:picMk id="46" creationId="{85347FF6-8D0C-D62B-AD58-0C353BB322A0}"/>
          </ac:picMkLst>
        </pc:picChg>
        <pc:picChg chg="add mod">
          <ac:chgData name="Veroni, Stefano" userId="c6a0b827-0823-4cdd-9f2f-b443de65f065" providerId="ADAL" clId="{E96D36AB-90AE-431D-84D7-B4A361E67BED}" dt="2022-08-05T19:51:28.743" v="7977" actId="1038"/>
          <ac:picMkLst>
            <pc:docMk/>
            <pc:sldMk cId="3392065906" sldId="372"/>
            <ac:picMk id="48" creationId="{9B56F128-81D9-A68C-F732-7D2161C0AD94}"/>
          </ac:picMkLst>
        </pc:picChg>
        <pc:cxnChg chg="del">
          <ac:chgData name="Veroni, Stefano" userId="c6a0b827-0823-4cdd-9f2f-b443de65f065" providerId="ADAL" clId="{E96D36AB-90AE-431D-84D7-B4A361E67BED}" dt="2022-08-05T14:20:12.356" v="4815" actId="478"/>
          <ac:cxnSpMkLst>
            <pc:docMk/>
            <pc:sldMk cId="3392065906" sldId="372"/>
            <ac:cxnSpMk id="42" creationId="{500726D2-FCF9-4FB1-FDF7-11FD60E73F7C}"/>
          </ac:cxnSpMkLst>
        </pc:cxnChg>
        <pc:cxnChg chg="del">
          <ac:chgData name="Veroni, Stefano" userId="c6a0b827-0823-4cdd-9f2f-b443de65f065" providerId="ADAL" clId="{E96D36AB-90AE-431D-84D7-B4A361E67BED}" dt="2022-08-05T14:20:12.356" v="4815" actId="478"/>
          <ac:cxnSpMkLst>
            <pc:docMk/>
            <pc:sldMk cId="3392065906" sldId="372"/>
            <ac:cxnSpMk id="43" creationId="{21583A05-0EAD-3033-D645-57CD12407743}"/>
          </ac:cxnSpMkLst>
        </pc:cxnChg>
      </pc:sldChg>
      <pc:sldChg chg="addSp delSp modSp add mod">
        <pc:chgData name="Veroni, Stefano" userId="c6a0b827-0823-4cdd-9f2f-b443de65f065" providerId="ADAL" clId="{E96D36AB-90AE-431D-84D7-B4A361E67BED}" dt="2022-08-05T17:18:58.706" v="7823" actId="1076"/>
        <pc:sldMkLst>
          <pc:docMk/>
          <pc:sldMk cId="3598675098" sldId="373"/>
        </pc:sldMkLst>
        <pc:spChg chg="mod">
          <ac:chgData name="Veroni, Stefano" userId="c6a0b827-0823-4cdd-9f2f-b443de65f065" providerId="ADAL" clId="{E96D36AB-90AE-431D-84D7-B4A361E67BED}" dt="2022-08-05T16:50:24.346" v="6073" actId="20577"/>
          <ac:spMkLst>
            <pc:docMk/>
            <pc:sldMk cId="3598675098" sldId="373"/>
            <ac:spMk id="2" creationId="{5F3D8675-EE15-4D73-EDB1-D520038E4BA9}"/>
          </ac:spMkLst>
        </pc:spChg>
        <pc:spChg chg="add mod">
          <ac:chgData name="Veroni, Stefano" userId="c6a0b827-0823-4cdd-9f2f-b443de65f065" providerId="ADAL" clId="{E96D36AB-90AE-431D-84D7-B4A361E67BED}" dt="2022-08-05T16:52:21.486" v="6305" actId="1036"/>
          <ac:spMkLst>
            <pc:docMk/>
            <pc:sldMk cId="3598675098" sldId="373"/>
            <ac:spMk id="3" creationId="{42706B81-8CC1-4157-17F8-F2EA525B91FA}"/>
          </ac:spMkLst>
        </pc:spChg>
        <pc:spChg chg="del">
          <ac:chgData name="Veroni, Stefano" userId="c6a0b827-0823-4cdd-9f2f-b443de65f065" providerId="ADAL" clId="{E96D36AB-90AE-431D-84D7-B4A361E67BED}" dt="2022-08-05T16:50:44.859" v="6075" actId="478"/>
          <ac:spMkLst>
            <pc:docMk/>
            <pc:sldMk cId="3598675098" sldId="373"/>
            <ac:spMk id="5" creationId="{0C38C92B-1954-D1C4-58EB-7494B3ED3903}"/>
          </ac:spMkLst>
        </pc:spChg>
        <pc:spChg chg="del">
          <ac:chgData name="Veroni, Stefano" userId="c6a0b827-0823-4cdd-9f2f-b443de65f065" providerId="ADAL" clId="{E96D36AB-90AE-431D-84D7-B4A361E67BED}" dt="2022-08-05T16:50:44.859" v="6075" actId="478"/>
          <ac:spMkLst>
            <pc:docMk/>
            <pc:sldMk cId="3598675098" sldId="373"/>
            <ac:spMk id="9" creationId="{6B9586F9-4F7A-B8DB-50A7-79F81C4C7555}"/>
          </ac:spMkLst>
        </pc:spChg>
        <pc:spChg chg="add mod">
          <ac:chgData name="Veroni, Stefano" userId="c6a0b827-0823-4cdd-9f2f-b443de65f065" providerId="ADAL" clId="{E96D36AB-90AE-431D-84D7-B4A361E67BED}" dt="2022-08-05T17:18:58.706" v="7823" actId="1076"/>
          <ac:spMkLst>
            <pc:docMk/>
            <pc:sldMk cId="3598675098" sldId="373"/>
            <ac:spMk id="13" creationId="{2B759B26-64B8-14A1-F572-97D273C23AD2}"/>
          </ac:spMkLst>
        </pc:spChg>
        <pc:spChg chg="add mod">
          <ac:chgData name="Veroni, Stefano" userId="c6a0b827-0823-4cdd-9f2f-b443de65f065" providerId="ADAL" clId="{E96D36AB-90AE-431D-84D7-B4A361E67BED}" dt="2022-08-05T16:52:21.486" v="6305" actId="1036"/>
          <ac:spMkLst>
            <pc:docMk/>
            <pc:sldMk cId="3598675098" sldId="373"/>
            <ac:spMk id="15" creationId="{CB1D1D52-E391-66B2-11C3-D9E1C8668623}"/>
          </ac:spMkLst>
        </pc:spChg>
        <pc:spChg chg="del">
          <ac:chgData name="Veroni, Stefano" userId="c6a0b827-0823-4cdd-9f2f-b443de65f065" providerId="ADAL" clId="{E96D36AB-90AE-431D-84D7-B4A361E67BED}" dt="2022-08-05T16:50:44.859" v="6075" actId="478"/>
          <ac:spMkLst>
            <pc:docMk/>
            <pc:sldMk cId="3598675098" sldId="373"/>
            <ac:spMk id="16" creationId="{751C5605-BBDB-C41E-E3FA-5A0A60B97F99}"/>
          </ac:spMkLst>
        </pc:spChg>
        <pc:spChg chg="del">
          <ac:chgData name="Veroni, Stefano" userId="c6a0b827-0823-4cdd-9f2f-b443de65f065" providerId="ADAL" clId="{E96D36AB-90AE-431D-84D7-B4A361E67BED}" dt="2022-08-05T16:50:44.859" v="6075" actId="478"/>
          <ac:spMkLst>
            <pc:docMk/>
            <pc:sldMk cId="3598675098" sldId="373"/>
            <ac:spMk id="17" creationId="{D6E82763-5666-04D0-BDFB-C4E7AFA977C8}"/>
          </ac:spMkLst>
        </pc:spChg>
        <pc:spChg chg="del">
          <ac:chgData name="Veroni, Stefano" userId="c6a0b827-0823-4cdd-9f2f-b443de65f065" providerId="ADAL" clId="{E96D36AB-90AE-431D-84D7-B4A361E67BED}" dt="2022-08-05T16:50:44.859" v="6075" actId="478"/>
          <ac:spMkLst>
            <pc:docMk/>
            <pc:sldMk cId="3598675098" sldId="373"/>
            <ac:spMk id="18" creationId="{A8B18AEC-F748-186B-CC10-374B26F72AFC}"/>
          </ac:spMkLst>
        </pc:spChg>
        <pc:picChg chg="add mod">
          <ac:chgData name="Veroni, Stefano" userId="c6a0b827-0823-4cdd-9f2f-b443de65f065" providerId="ADAL" clId="{E96D36AB-90AE-431D-84D7-B4A361E67BED}" dt="2022-08-05T17:18:37.698" v="7822" actId="1076"/>
          <ac:picMkLst>
            <pc:docMk/>
            <pc:sldMk cId="3598675098" sldId="373"/>
            <ac:picMk id="19" creationId="{85E417FA-CC23-B887-68DF-1709A1467D01}"/>
          </ac:picMkLst>
        </pc:picChg>
        <pc:cxnChg chg="del">
          <ac:chgData name="Veroni, Stefano" userId="c6a0b827-0823-4cdd-9f2f-b443de65f065" providerId="ADAL" clId="{E96D36AB-90AE-431D-84D7-B4A361E67BED}" dt="2022-08-05T16:50:47.102" v="6076" actId="478"/>
          <ac:cxnSpMkLst>
            <pc:docMk/>
            <pc:sldMk cId="3598675098" sldId="373"/>
            <ac:cxnSpMk id="20" creationId="{7B5C2184-332C-5E85-ECF1-AA2BD4316645}"/>
          </ac:cxnSpMkLst>
        </pc:cxnChg>
        <pc:cxnChg chg="del">
          <ac:chgData name="Veroni, Stefano" userId="c6a0b827-0823-4cdd-9f2f-b443de65f065" providerId="ADAL" clId="{E96D36AB-90AE-431D-84D7-B4A361E67BED}" dt="2022-08-05T16:50:44.859" v="6075" actId="478"/>
          <ac:cxnSpMkLst>
            <pc:docMk/>
            <pc:sldMk cId="3598675098" sldId="373"/>
            <ac:cxnSpMk id="21" creationId="{DC28A952-2E4C-22D4-F7E1-59756653CE32}"/>
          </ac:cxnSpMkLst>
        </pc:cxnChg>
      </pc:sldChg>
      <pc:sldChg chg="addSp delSp modSp new mod">
        <pc:chgData name="Veroni, Stefano" userId="c6a0b827-0823-4cdd-9f2f-b443de65f065" providerId="ADAL" clId="{E96D36AB-90AE-431D-84D7-B4A361E67BED}" dt="2022-08-05T17:09:20.686" v="7554" actId="20577"/>
        <pc:sldMkLst>
          <pc:docMk/>
          <pc:sldMk cId="67170327" sldId="374"/>
        </pc:sldMkLst>
        <pc:spChg chg="mod">
          <ac:chgData name="Veroni, Stefano" userId="c6a0b827-0823-4cdd-9f2f-b443de65f065" providerId="ADAL" clId="{E96D36AB-90AE-431D-84D7-B4A361E67BED}" dt="2022-08-05T17:03:25.206" v="7113" actId="20577"/>
          <ac:spMkLst>
            <pc:docMk/>
            <pc:sldMk cId="67170327" sldId="374"/>
            <ac:spMk id="2" creationId="{9704CD75-E1DC-3C1C-6E14-0EFE48450047}"/>
          </ac:spMkLst>
        </pc:spChg>
        <pc:spChg chg="del mod">
          <ac:chgData name="Veroni, Stefano" userId="c6a0b827-0823-4cdd-9f2f-b443de65f065" providerId="ADAL" clId="{E96D36AB-90AE-431D-84D7-B4A361E67BED}" dt="2022-08-05T16:59:30.202" v="6653" actId="478"/>
          <ac:spMkLst>
            <pc:docMk/>
            <pc:sldMk cId="67170327" sldId="374"/>
            <ac:spMk id="3" creationId="{2F9964EA-A5A1-DB5F-D339-4B9A0BD660C5}"/>
          </ac:spMkLst>
        </pc:spChg>
        <pc:spChg chg="add del mod">
          <ac:chgData name="Veroni, Stefano" userId="c6a0b827-0823-4cdd-9f2f-b443de65f065" providerId="ADAL" clId="{E96D36AB-90AE-431D-84D7-B4A361E67BED}" dt="2022-08-05T16:59:47.735" v="6676" actId="478"/>
          <ac:spMkLst>
            <pc:docMk/>
            <pc:sldMk cId="67170327" sldId="374"/>
            <ac:spMk id="5" creationId="{F215DBA2-7236-DD84-3DC7-7E283D3277A9}"/>
          </ac:spMkLst>
        </pc:spChg>
        <pc:spChg chg="add mod">
          <ac:chgData name="Veroni, Stefano" userId="c6a0b827-0823-4cdd-9f2f-b443de65f065" providerId="ADAL" clId="{E96D36AB-90AE-431D-84D7-B4A361E67BED}" dt="2022-08-05T17:08:57.911" v="7547" actId="14100"/>
          <ac:spMkLst>
            <pc:docMk/>
            <pc:sldMk cId="67170327" sldId="374"/>
            <ac:spMk id="6" creationId="{7EEA4CED-F9AD-5333-DE5F-5A743448B654}"/>
          </ac:spMkLst>
        </pc:spChg>
        <pc:spChg chg="add mod">
          <ac:chgData name="Veroni, Stefano" userId="c6a0b827-0823-4cdd-9f2f-b443de65f065" providerId="ADAL" clId="{E96D36AB-90AE-431D-84D7-B4A361E67BED}" dt="2022-08-05T17:08:42.815" v="7533" actId="255"/>
          <ac:spMkLst>
            <pc:docMk/>
            <pc:sldMk cId="67170327" sldId="374"/>
            <ac:spMk id="7" creationId="{47B6CA97-6CB4-1384-1512-B2D29B047820}"/>
          </ac:spMkLst>
        </pc:spChg>
        <pc:spChg chg="add mod">
          <ac:chgData name="Veroni, Stefano" userId="c6a0b827-0823-4cdd-9f2f-b443de65f065" providerId="ADAL" clId="{E96D36AB-90AE-431D-84D7-B4A361E67BED}" dt="2022-08-05T17:08:52.784" v="7546" actId="14100"/>
          <ac:spMkLst>
            <pc:docMk/>
            <pc:sldMk cId="67170327" sldId="374"/>
            <ac:spMk id="8" creationId="{D72940B7-523B-3AFE-D8CA-4C0855953AC2}"/>
          </ac:spMkLst>
        </pc:spChg>
        <pc:spChg chg="add del">
          <ac:chgData name="Veroni, Stefano" userId="c6a0b827-0823-4cdd-9f2f-b443de65f065" providerId="ADAL" clId="{E96D36AB-90AE-431D-84D7-B4A361E67BED}" dt="2022-08-05T17:09:12.506" v="7549" actId="22"/>
          <ac:spMkLst>
            <pc:docMk/>
            <pc:sldMk cId="67170327" sldId="374"/>
            <ac:spMk id="10" creationId="{E02C2016-7F6A-0A76-2F74-C4570A6B9B35}"/>
          </ac:spMkLst>
        </pc:spChg>
        <pc:spChg chg="add mod">
          <ac:chgData name="Veroni, Stefano" userId="c6a0b827-0823-4cdd-9f2f-b443de65f065" providerId="ADAL" clId="{E96D36AB-90AE-431D-84D7-B4A361E67BED}" dt="2022-08-05T17:09:20.686" v="7554" actId="20577"/>
          <ac:spMkLst>
            <pc:docMk/>
            <pc:sldMk cId="67170327" sldId="374"/>
            <ac:spMk id="11" creationId="{54A96428-D002-5963-9045-ED8327B1E7FF}"/>
          </ac:spMkLst>
        </pc:spChg>
        <pc:picChg chg="add mod">
          <ac:chgData name="Veroni, Stefano" userId="c6a0b827-0823-4cdd-9f2f-b443de65f065" providerId="ADAL" clId="{E96D36AB-90AE-431D-84D7-B4A361E67BED}" dt="2022-08-05T16:59:09.243" v="6648"/>
          <ac:picMkLst>
            <pc:docMk/>
            <pc:sldMk cId="67170327" sldId="374"/>
            <ac:picMk id="4" creationId="{499C3A8E-9707-2306-6C6D-40F03C5C103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7T10:12:47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1395 570 24575,'-10'9'0,"-1"0"0,0 0 0,-1-1 0,0-1 0,-19 10 0,-73 25 0,103-41 0,-136 45 0,-267 52 0,389-95 0,-9 2 0,0-1 0,0-1 0,-1-1 0,-27-1 0,47-1 0,0-1 0,1 1 0,-1-1 0,1 1 0,-1-1 0,1-1 0,-1 1 0,1 0 0,0-1 0,0 0 0,0 0 0,0-1 0,0 1 0,0-1 0,0 1 0,1-1 0,-1-1 0,1 1 0,0 0 0,0-1 0,0 1 0,1-1 0,-1 0 0,1 0 0,0 0 0,0 0 0,0 0 0,-2-8 0,3 2 0,-1-1 0,1 0 0,1 1 0,0-1 0,1 0 0,0 0 0,0 1 0,1-1 0,1 0 0,0 1 0,0 0 0,1 0 0,0 0 0,1 0 0,7-12 0,2 0 0,0 0 0,2 2 0,0-1 0,1 2 0,29-26 0,-9 15 0,1 1 0,2 2 0,0 2 0,2 2 0,0 1 0,68-23 0,-58 27 0,0 3 0,1 2 0,1 2 0,0 3 0,81-2 0,-126 9 0,0 1 0,0 1 0,0-1 0,0 2 0,0-1 0,0 1 0,-1 0 0,1 1 0,9 4 0,-15-5 0,0-1 0,0 1 0,-1 0 0,1 0 0,-1 1 0,1-1 0,-1 1 0,0-1 0,0 1 0,0-1 0,0 1 0,0 0 0,-1 0 0,1 0 0,-1 0 0,0 0 0,0 1 0,0-1 0,0 0 0,-1 0 0,1 1 0,-1-1 0,0 0 0,0 1 0,0-1 0,0 0 0,0 1 0,-2 3 0,0 2 0,0 0 0,-1 1 0,0-1 0,-1 0 0,0 0 0,0-1 0,-1 1 0,0-1 0,-1 0 0,1-1 0,-1 1 0,-1-1 0,0 0 0,-9 7 0,-6 5 0,0-2 0,-2-1 0,-42 22 0,55-32 0,-1 0 0,0-1 0,-25 7 0,35-11 0,0-1 0,0 1 0,1 0 0,-1-1 0,-1 0 0,1 1 0,0-1 0,0 0 0,0 0 0,0 0 0,0-1 0,0 1 0,0 0 0,0-1 0,0 1 0,0-1 0,0 0 0,1 1 0,-1-1 0,0 0 0,0 0 0,0 0 0,1-1 0,-1 1 0,1 0 0,-1 0 0,1-1 0,-1 1 0,1-1 0,0 0 0,0 1 0,0-1 0,0 0 0,-2-3 0,2 1 0,0 0 0,1 0 0,-1 0 0,1-1 0,0 1 0,0 0 0,0-1 0,1 1 0,0 0 0,2-8 0,17-43 0,-7 33 0,0 0 0,1 1 0,1 1 0,1 1 0,1 0 0,0 1 0,2 0 0,0 2 0,1 0 0,0 2 0,1 0 0,1 1 0,36-16 0,-48 25 0,0 0 0,0 0 0,0 1 0,20-3 0,-27 6 0,0-1 0,1 1 0,-1 0 0,0 0 0,0 1 0,0-1 0,0 0 0,0 1 0,0 0 0,0 0 0,0 0 0,-1 0 0,1 0 0,0 1 0,0-1 0,-1 1 0,1-1 0,-1 1 0,0 0 0,1 0 0,2 4 0,-1 0 0,0-1 0,-1 1 0,0 0 0,0 0 0,0 0 0,-1 1 0,0-1 0,0 0 0,-1 1 0,0 0 0,0-1 0,0 1 0,-1 0 0,0-1 0,0 1 0,-2 10 0,0-4 0,-1 0 0,0 0 0,-1-1 0,0 1 0,-1-1 0,0 0 0,-13 20 0,-2-3 0,-2-2 0,0 0 0,-2-2 0,-1 0 0,-1-2 0,-1-1 0,-1-1 0,-1-1 0,0-2 0,-2-1 0,0-1 0,0-1 0,-46 13 0,63-23 0,0-1 0,0-1 0,0 0 0,0-1 0,-28 1 0,39-3 0,1 0 0,-1 0 0,0-1 0,0 1 0,0 0 0,0-1 0,1 0 0,-1 1 0,0-1 0,1 0 0,-1-1 0,1 1 0,-1 0 0,1-1 0,-1 1 0,1-1 0,0 0 0,0 0 0,0 0 0,0 0 0,0 0 0,0 0 0,1-1 0,-1 1 0,1 0 0,-1-1 0,1 0 0,0 1 0,0-1 0,0 1 0,0-1 0,1 0 0,-1 0 0,1 0 0,0 1 0,-1-5 0,2-4 0,0 0 0,1 1 0,0-1 0,0 1 0,1-1 0,0 1 0,1 0 0,1 0 0,-1 0 0,1 1 0,1 0 0,8-12 0,5-5 0,2 1 0,44-43 0,-45 49 0,2 1 0,0 1 0,0 1 0,2 1 0,0 0 0,1 2 0,0 1 0,51-16 0,-70 26 0,0 1 0,-1 0 0,1 1 0,0-1 0,0 1 0,0 0 0,0 0 0,0 1 0,0 0 0,8 2 0,-13-3 0,1 1 0,-1-1 0,0 1 0,1-1 0,-1 1 0,0 0 0,1 0 0,-1 0 0,0 0 0,0 0 0,0 0 0,0 0 0,0 0 0,0 0 0,0 1 0,0-1 0,0 0 0,0 2 0,0-1 0,-1 0 0,0 0 0,1 1 0,-1-1 0,0 0 0,0 0 0,0 0 0,0 0 0,-1 1 0,1-1 0,-1 0 0,1 0 0,-1 0 0,0 0 0,1 0 0,-3 3 0,-2 3 0,0 1 0,0-1 0,-1 1 0,0-2 0,-1 1 0,-9 8 0,-52 42 0,19-21 0,-2-3 0,-1-2 0,-1-3 0,-2-1 0,-1-3 0,-115 34 0,159-56 0,0 0 0,0 0 0,-1-1 0,1-1 0,0 0 0,-24-1 0,34 0 0,-1-1 0,1 1 0,0-1 0,0 1 0,0-1 0,0 0 0,0 0 0,0 0 0,0 0 0,0 0 0,0 0 0,0 0 0,0-1 0,1 1 0,-1-1 0,0 1 0,-2-4 0,3 2 0,0 0 0,0 1 0,0-1 0,1 0 0,-1 0 0,1 0 0,-1 1 0,1-1 0,0 0 0,0 0 0,0 0 0,0 0 0,1 0 0,-1 0 0,1 1 0,0-1 0,1-4 0,5-11 0,0 1 0,2 0 0,-1 1 0,2 0 0,0 1 0,1 0 0,1 0 0,14-14 0,7-3 0,0 1 0,48-34 0,-47 41 0,1 2 0,1 1 0,1 2 0,0 1 0,2 2 0,0 2 0,0 1 0,1 2 0,64-9 0,-93 19 0,0 0 0,0 1 0,0 0 0,0 1 0,0 0 0,0 1 0,0 0 0,18 6 0,-25-7 0,0 1 0,0 0 0,-1 0 0,1 0 0,0 0 0,-1 1 0,0-1 0,1 1 0,-1 0 0,0 0 0,0 0 0,-1 0 0,1 1 0,-1-1 0,1 1 0,-1 0 0,0 0 0,-1-1 0,1 1 0,-1 0 0,1 1 0,-1-1 0,0 0 0,-1 0 0,1 5 0,0-3 0,-1-1 0,-1 0 0,1 1 0,-1-1 0,0 1 0,0-1 0,0 0 0,-1 0 0,0 0 0,0 0 0,0 0 0,-4 7 0,-1-2 0,0 0 0,-1 0 0,0 0 0,-18 15 0,-8 3 2,0-2 0,-1-1-1,-77 39 1,-130 39-101,182-80-16,0-3 0,-1-3 0,-106 15 0,151-30 115,1-2 0,0 0 0,-1-1 0,1-1 0,-1 0 0,1-1 0,0 0 0,-27-12 0,37 14 0,1-1 0,-1 0 0,1 0 0,0 0 0,0-1 0,0 0 0,0 0 0,0 0 0,1 0 0,-1 0 0,1-1 0,0 1 0,0-1 0,0 0 0,0 0 0,1 0 0,0 0 0,0-1 0,0 1 0,0-1 0,1 1 0,-1-1 0,1 1 0,0-1 0,1 0 0,-1 0 0,1 1 0,0-1 0,0 0 0,0 0 0,2-5 0,1-1 0,0 0 0,1 0 0,0 1 0,1 0 0,0 0 0,1 0 0,0 0 0,1 1 0,0 0 0,0 0 0,13-11 0,8-7 0,2 2 0,40-27 0,-15 15-67,2 3 0,1 2 1,2 2-1,1 3 1,1 3-1,1 3 0,1 2 1,78-11-1,-86 21 12,0 3 1,1 3-1,-1 2 1,1 2-1,-1 3 1,0 3-1,0 2 1,0 2-1,-1 3 1,53 20-1,-56-13 120,-1 1 0,-1 3 0,52 35 0,-82-47-39,0 1 0,-1 0 0,-1 2 0,-1 0 0,0 1 0,-1 1 0,-1 1 0,0 0 0,20 36 0,-32-49-26,-1 0 0,1 0 0,-1 0 0,0 1 0,-1-1 0,1 0 0,-1 1 0,0-1 0,-1 1 0,0-1 0,0 1 0,0 0 0,-1-1 0,0 1 0,0-1 0,-1 0 0,1 1 0,-1-1 0,-1 0 0,1 0 0,-1 0 0,-4 6 0,-3 2 0,0 0 0,-1-1 0,0 0 0,-1-1 0,0-1 0,-1 0 0,-23 15 0,1-4-21,-2-1 0,0-2 1,-1-1-1,-1-3 0,-1-1 1,0-1-1,0-3 0,-79 10 1,36-12-27,0-3 1,0-4-1,-131-16 1,93-2 46,-211-60 0,-103-74 0,233 62 0,182 79 0,1 0 0,0-1 0,1 0 0,0-2 0,-17-16 0,32 26 0,0 0 0,0 0 0,0 0 0,1 0 0,-1 0 0,1-1 0,0 1 0,0-1 0,0 0 0,0 0 0,1 1 0,0-1 0,0 0 0,0 0 0,0 0 0,0 0 0,1-1 0,0 1 0,0 0 0,0 0 0,1-7 0,1 5 0,0 1 0,0 0 0,1 0 0,0 0 0,-1 0 0,2 0 0,-1 1 0,1-1 0,-1 1 0,1 0 0,0 0 0,1 0 0,-1 0 0,1 1 0,7-5 0,10-4 0,1 0 0,0 2 0,0 1 0,1 0 0,27-5 0,136-20 0,-83 24-205,0 5 0,141 10 0,-96 9 69,150 33-1,-297-47 135,134 32 179,-122-28-20,1 1 0,-1 0 0,0 2 0,0-1 0,-1 1 0,17 12 0,-29-18-147,1 0-1,-1 0 1,0 0-1,1 0 1,-1 0-1,0 0 1,1 1-1,-1-1 1,0 0 0,0 1-1,0-1 1,0 0-1,0 1 1,0 0-1,-1-1 1,1 1-1,-1-1 1,1 1-1,-1 0 1,1-1 0,-1 1-1,0 0 1,0-1-1,0 1 1,0 0-1,0 0 1,0 1-1,-1 0-9,-1-1-1,1 0 0,-1 1 0,1-1 1,-1 0-1,0 0 0,0 0 1,0-1-1,0 1 0,0 0 0,0-1 1,-1 1-1,1-1 0,0 0 0,-1 0 1,-3 1-1,-23 7 1,1-1 0,-1-2 0,0-1 0,-1-2 0,-39 1 0,48-3 0,-316 7 0,312-9 0,-1 0 0,-36-8 0,60 9-2,0-1 1,-1 1-1,1-1 1,0 1-1,-1-1 1,1 0-1,0 0 0,0 0 1,0 0-1,0-1 1,0 1-1,0 0 1,0-1-1,0 1 1,0-1-1,1 0 0,-3-2 1,4 3 7,0 0 0,-1 0-1,1-1 1,0 1 0,0 0 0,0 0 0,0 0 0,0 0-1,0 0 1,0 0 0,1-1 0,-1 1 0,0 0 0,0 0-1,1 0 1,-1 0 0,1 0 0,-1 0 0,1 0 0,0 0-1,-1 0 1,1 0 0,0 0 0,1-1 0,4-4 79,1 0 1,0 1 0,0-1-1,0 2 1,1-1-1,0 1 1,11-5 0,41-12-46,0 3 0,1 3 0,113-14 0,-169 28-40,1 1 0,0-1 0,-1 1 0,1 0 0,0 0 0,7 2 0,-13-2 0,1 0 0,-1 0 0,1 1 0,-1-1 0,0 0 0,1 0 0,-1 1 0,1-1 0,-1 0 0,0 0 0,1 1 0,-1-1 0,0 0 0,1 1 0,-1-1 0,0 1 0,0-1 0,1 0 0,-1 1 0,0-1 0,0 1 0,0-1 0,0 1 0,0-1 0,1 1 0,-1-1 0,0 0 0,0 1 0,0-1 0,0 1 0,0-1 0,0 1 0,-1-1 0,1 1 0,0-1 0,0 1 0,0-1 0,0 0 0,0 1 0,-1-1 0,1 1 0,0-1 0,0 0 0,-1 1 0,1-1 0,0 1 0,-1-1 0,1 0 0,0 1 0,-1-1 0,1 0 0,0 0 0,-1 1 0,0-1 0,-12 11 0,-1-1 0,0 0 0,-1-1 0,0-1 0,0 0 0,-32 10 0,27-10 0,-358 131 0,369-136 0,0-1 0,0 1 0,-1-2 0,-16 2 0,25-3 0,1 0 0,0 0 0,-1 0 0,1 0 0,0 0 0,0 0 0,-1 0 0,1 0 0,0 0 0,-1 0 0,1 0 0,0 0 0,0 0 0,-1 0 0,1-1 0,0 1 0,-1 0 0,1 0 0,0 0 0,0 0 0,0-1 0,-1 1 0,1 0 0,0 0 0,0-1 0,0 1 0,-1 0 0,1 0 0,0-1 0,0 1 0,0 0 0,0-1 0,0 1 0,0 0 0,-1-1 0,11-13 0,20-13 0,2 2 0,61-36 0,-73 48 0,72-45 0,2 4 0,182-75 0,-275 127 0,1 1 0,0 1 0,-1-1 0,1 0 0,0 0 0,0 1 0,0-1 0,0 1 0,0-1 0,0 1 0,0 0 0,0 0 0,0 0 0,0 0 0,0 0 0,2 1 0,-6 1 0,1 1 0,-1-1 0,0 0 0,0 0 0,0 0 0,-1 0 0,1 0 0,0 0 0,-1-1 0,1 1 0,-4 1 0,-34 21 0,-1-1 0,-68 26 0,-96 24 0,176-64 0,-328 92 0,323-93 0,-52 5 0,83-13 0,1 1 0,-1-1 0,1 0 0,-1 0 0,1-1 0,-1 1 0,1 0 0,-1-1 0,1 1 0,-1-1 0,1 0 0,-3-1 0,5 2 0,0-1 0,-1 1 0,1 0 0,0-1 0,0 1 0,-1-1 0,1 1 0,0 0 0,0-1 0,-1 1 0,1-1 0,0 1 0,0-1 0,0 1 0,0-1 0,0 1 0,0-1 0,0 1 0,0-1 0,0 1 0,0-1 0,0 1 0,0 0 0,0-1 0,0 1 0,1-1 0,-1 1 0,0-1 0,0 1 0,0-1 0,1 1 0,-1 0 0,0-1 0,0 1 0,1-1 0,5-5 0,0 0 0,0 0 0,0 1 0,0-1 0,11-5 0,31-18 0,1 2 0,1 2 0,1 2 0,103-30 0,-52 27 0,182-24 0,-250 45 0,0 2 0,0 0 0,1 3 0,57 6 0,-88-6 0,-1 0 0,0 1 0,0 0 0,0 0 0,0 0 0,0 0 0,0 0 0,0 1 0,0-1 0,0 1 0,-1 0 0,1 0 0,-1 0 0,1 0 0,-1 0 0,3 3 0,-5-3 0,1 0 0,0 0 0,0 0 0,-1 0 0,1 0 0,-1 1 0,0-1 0,0 0 0,0 0 0,0 0 0,0 0 0,0 0 0,0 1 0,-1-1 0,1 0 0,-1 0 0,0 0 0,1 0 0,-1 0 0,0 0 0,0 0 0,0 0 0,0-1 0,-2 3 0,-4 5 0,1 0 0,-1-1 0,-1 0 0,0 0 0,0 0 0,0-1 0,-1-1 0,-15 10 0,-6 1 0,-57 23 0,-1-8-109,-2-4 0,0-4 0,-2-4 0,-137 13 0,209-31 91,0-1 0,0-1 0,0-1 0,0-1-1,-22-5 1,38 6 18,1 0 0,-1 0 0,1 0 0,-1-1 0,1 1 0,-1-1 0,1 0 0,0 0 0,-6-5 0,8 6 0,0 0 0,0-1 0,0 1 0,0 0 0,1 0 0,-1-1 0,0 1 0,0 0 0,1-1 0,-1 1 0,1-1 0,-1 1 0,1-1 0,0 1 0,0-1 0,0 1 0,0-3 0,1-1 0,0 0 0,0 0 0,1 1 0,0-1 0,0 1 0,0 0 0,0-1 0,1 1 0,0 0 0,-1 0 0,2 1 0,-1-1 0,4-3 0,10-10 0,1 1 0,1 1 0,39-24 0,71-30 0,-46 31 0,2 3 0,0 4 0,3 4 0,168-29 0,-249 55 0,0 0 0,0 0 0,0 1 0,0 0 0,9 1 0,-15-1 1,-1 0-1,0 0 0,0 0 0,0 0 1,0 0-1,0 0 0,1 0 1,-1 0-1,0 0 0,0 0 0,0 0 1,0 0-1,0 1 0,1-1 0,-1 0 1,0 0-1,0 0 0,0 0 1,0 0-1,0 0 0,0 0 0,0 0 1,1 0-1,-1 1 0,0-1 0,0 0 1,0 0-1,0 0 0,0 0 1,0 0-1,0 1 0,0-1 0,0 0 1,0 0-1,0 0 0,0 0 1,0 0-1,0 1 0,0-1 0,0 0 1,0 0-1,0 0 0,0 0 0,0 0 1,0 1-1,0-1 0,0 0 1,0 0-1,-13 10 95,-15 5-4,-2-2-1,1-1 1,-2-1-1,0-2 1,-41 8-1,52-13-88,-329 68-904,-373 27-1,666-95 903,55-5 0,6-2 0,29-6 0,198-42 0,2 10 0,2 10 0,359 0 0,-524 36 301,-70-5-249,1 0 0,-1 0-1,0 1 1,0-1 0,1 0 0,-1 1 0,0-1-1,0 0 1,1 1 0,-1 0 0,0-1-1,0 1 1,0 0 0,0-1 0,0 1-1,0 0 1,0 0 0,0 0 0,0 0-1,-1 0 1,2 2 0,-1-2-34,-1 0-1,0 0 1,-1 0-1,1 0 1,0 0 0,0 0-1,0 0 1,0 0-1,-1 0 1,1 0 0,-1 0-1,1 0 1,-1 0 0,1 0-1,-1 0 1,1 0-1,-1-1 1,0 1 0,1 0-1,-2 1 1,-6 5-19,0-1 0,0 0 0,-1 0 0,-9 5 0,-12 4 1,-55 20 0,21-10 0,63-25 0,0 1 0,0-1 0,0 0 0,0 1 0,0-1 0,0 0 0,0 1 0,1 0 0,-1-1 0,0 1 0,0-1 0,0 1 0,1 0 0,-1 0 0,0-1 0,1 1 0,-2 1 0,2-1 0,1-1 0,-1 1 0,0-1 0,0 0 0,1 1 0,-1-1 0,0 0 0,1 1 0,-1-1 0,0 0 0,1 1 0,-1-1 0,0 0 0,1 0 0,-1 0 0,1 1 0,-1-1 0,1 0 0,-1 0 0,0 0 0,1 0 0,-1 0 0,1 0 0,-1 1 0,1-1 0,43 3 0,-41-3 0,108 2 0,-108-2 0,-1 0 0,0 0 0,0 0 0,0 0 0,0 0 0,0 1 0,0-1 0,0 1 0,0 0 0,0-1 0,0 1 0,-1 0 0,1 0 0,0 0 0,0 0 0,-1 0 0,1 1 0,0-1 0,-1 0 0,3 4 0,-4-4 0,0 0 0,0 1 0,0-1 0,0 0 0,0 1 0,0-1 0,-1 0 0,1 1 0,0-1 0,-1 0 0,1 0 0,-1 1 0,0-1 0,1 0 0,-1 0 0,0 0 0,1 0 0,-1 0 0,0 0 0,0 0 0,0 0 0,-2 2 0,-10 8 0,-1-1 0,0 0 0,-22 11 0,-142 67 0,170-82 0,15-5 0,27-9 0,81-19 0,177-17 0,-276 42 0,-1 1 0,29 2 0,-23 6 0,-21-7 0,0 0 0,1 1 0,-1-1 0,0 0 0,1 1 0,-1-1 0,0 0 0,0 1 0,1-1 0,-1 1 0,0-1 0,0 0 0,0 1 0,0-1 0,1 1 0,-1-1 0,0 1 0,0-1 0,0 0 0,0 1 0,0-1 0,0 1 0,0-1 0,0 1 0,0-1 0,0 1 0,-1 1 0,-1 1 0,1-1 0,-1 0 0,1 0 0,-1 0 0,1 0 0,-1 0 0,0-1 0,0 1 0,0-1 0,0 1 0,0-1 0,-4 3 0,-28 14 0,-1 0 0,-72 24 0,-87 14 0,110-33 0,-10 2 0,51-17 0,43-8 0,0 0 0,1 0 0,-1 0 0,0 0 0,0 0 0,0-1 0,0 1 0,0 0 0,0 0 0,0 0 0,0 0 0,0 0 0,0 0 0,1 0 0,-1 0 0,0-1 0,0 1 0,0 0 0,0 0 0,0 0 0,0 0 0,0 0 0,0 0 0,0-1 0,0 1 0,0 0 0,0 0 0,0 0 0,0 0 0,0 0 0,0 0 0,0-1 0,0 1 0,0 0 0,-1 0 0,1 0 0,0 0 0,0 0 0,0 0 0,0 0 0,0-1 0,0 1 0,0 0 0,0 0 0,0 0 0,0 0 0,-1 0 0,1 0 0,0 0 0,0 0 0,0 0 0,0 0 0,0 0 0,0 0 0,0 0 0,-1 0 0,1 0 0,0 0 0,0 0 0,0 0 0,0 0 0,0 0 0,0 0 0,-1 0 0,1 0 0,0 0 0,0 0 0,0 0 0,0 0 0,23-17 0,79-38 0,216-82 0,106 2 0,-999 235 0,549-97 0,-23 2 0,38-6 0,14-5 0,19-6 0,6 1 0,1 0 0,0 2 0,1 1 0,0 2 0,58-6 0,-85 13 0,-13 4 0,-204 69 0,78-29 0,72-20 0,38-15 0,1 0 0,-1-1 0,0-2 0,-51 8 0,60-17 0,17 2 0,0-1 0,0 1 0,0 0 0,0 0 0,0-1 0,-1 1 0,1 0 0,0 0 0,0-1 0,0 1 0,0 0 0,0 0 0,0-1 0,0 1 0,0 0 0,0 0 0,0-1 0,0 1 0,0 0 0,0 0 0,0-1 0,0 1 0,0 0 0,1 0 0,-1-1 0,0 1 0,0 0 0,0 0 0,0-1 0,0 1 0,0 0 0,1 0 0,-1-1 0,26-21 0,18-6 0,89-41 0,52-9 0,-178 75 0,32-11 0,-39 14 0,0 0 0,0 0 0,0 0 0,0 0 0,0 0 0,0 0 0,0 0 0,0 1 0,0-1 0,0 0 0,0 0 0,0 0 0,0 0 0,0 0 0,0 0 0,0 0 0,0 1 0,0-1 0,0 0 0,0 0 0,0 0 0,0 0 0,0 0 0,0 0 0,0 0 0,0 0 0,1 0 0,-1 1 0,0-1 0,0 0 0,0 0 0,-59 32 0,-347 135 0,-10-35 0,386-122 0,-45 11 0,70-20 0,0 0 0,0 0 0,0-1 0,0 0 0,0 0 0,0 0 0,0 0 0,0-1 0,0 1 0,1-1 0,-7-2 0,10 2 0,0 1 0,0-1 0,0 0 0,0 1 0,1-1 0,-1 0 0,0 1 0,0-1 0,0 0 0,1 0 0,-1 0 0,1 0 0,-1 0 0,0 0 0,1 0 0,0 0 0,-1 0 0,1 0 0,0 0 0,-1 0 0,1 0 0,0 0 0,0 0 0,0 0 0,0 0 0,0 0 0,0 0 0,0 0 0,0 0 0,0-1 0,1 1 0,-1 0 0,0 0 0,1 0 0,-1 0 0,1 0 0,-1 0 0,1 0 0,-1 1 0,2-3 0,3-4 0,0-1 0,0 1 0,12-12 0,23-19 0,2 3 0,1 1 0,59-34 0,-46 31 0,-17 6 0,-39 31 0,1-1 0,-1 1 0,0 0 0,1 0 0,-1 0 0,0-1 0,1 1 0,-1 0 0,0-1 0,0 1 0,0 0 0,1-1 0,-1 1 0,0 0 0,0-1 0,0 1 0,0 0 0,1-1 0,-1 1 0,0 0 0,0-1 0,0 1 0,0-1 0,0 1 0,0 0 0,0-1 0,0 1 0,0 0 0,0-1 0,0 1 0,-1-1 0,1 1 0,0 0 0,0-1 0,0 1 0,0 0 0,-1-1 0,1 1 0,0 0 0,0-1 0,0 1 0,-1 0 0,1 0 0,0-1 0,-1 1 0,1 0 0,0 0 0,-1 0 0,1-1 0,0 1 0,-1 0 0,1 0 0,0 0 0,-1 0 0,0-1 0,-12-1 0,-1 0 0,0 1 0,1 0 0,-1 1 0,0 1 0,-26 4 0,20-3 0,-372 69 0,374-67 0,28-8 0,10-2 0,279-124 0,-249 107 0,-39 17 0,-29 12 0,6-2 0,-201 71 0,172-63 0,35-13 0,11-4 0,17-8 0,0 1 0,1 1 0,26-10 0,76-22 0,-117 41 0,31-9 0,-35 13 0,-12 6 0,-34 18 0,-1-2 0,-1-2 0,-52 18 0,30-12 0,-126 56 0,181-79 0,19-7 0,31-14 0,84-37 0,160-67 0,-246 104 0,-36 14 0,-10 3 0,-70 21 0,-388 130 0,463-151 0,1 0 0,0 0 0,0 0 0,-1 1 0,1-1 0,0 1 0,0 0 0,-4 3 0,14-2 0,15-5 0,29-8 0,-1-2 0,0-3 0,63-27 0,39-12 0,-139 53 0,-18 10 0,-22 14 0,-106 62 0,133-85 0,-40 27 0,39-22 0,13-5 0,21-8 0,0-1 0,0-2 0,56-27 0,-43 17 0,181-79 0,-201 92 0,-26 8 0,0 0 0,0 0 0,0 0 0,1 0 0,-1 0 0,0 0 0,0 0 0,0 0 0,0 0 0,0 0 0,0 0 0,0 0 0,0 0 0,1 0 0,-1 0 0,0 0 0,0 0 0,0 0 0,0 1 0,0-1 0,0 0 0,0 0 0,0 0 0,0 0 0,0 0 0,0 0 0,0 0 0,1 0 0,-1 0 0,0 0 0,0 0 0,0 1 0,0-1 0,0 0 0,0 0 0,0 0 0,0 0 0,0 0 0,0 0 0,0 0 0,0 0 0,0 0 0,0 1 0,0-1 0,0 0 0,0 0 0,0 0 0,0 0 0,0 0 0,0 0 0,0 0 0,0 0 0,-1 1 0,1-1 0,0 0 0,0 0 0,0 0 0,-11 12 0,-18 11 0,-1-1 0,-52 28 0,43-27 0,-46 34 0,56-28 0,29-28 0,-1-1 0,1 0 0,0 0 0,0 1 0,0-1 0,-1 0 0,1 0 0,0 1 0,0-1 0,0 0 0,0 0 0,0 1 0,0-1 0,-1 0 0,1 0 0,0 1 0,0-1 0,0 0 0,0 1 0,0-1 0,0 0 0,0 1 0,0-1 0,0 0 0,1 0 0,-1 1 0,0-1 0,0 0 0,0 1 0,0-1 0,0 0 0,0 0 0,1 1 0,-1-1 0,0 0 0,0 0 0,0 0 0,1 1 0,-1-1 0,0 0 0,0 0 0,0 0 0,1 1 0,-1-1 0,0 0 0,0 0 0,1 0 0,-1 0 0,0 0 0,1 0 0,-1 0 0,0 0 0,1 0 0,-1 0 0,0 1 0,0-2 0,1 1 0,-1 0 0,0 0 0,1 0 0,-1 0 0,0 0 0,1 0 0,22-4 0,-21 4 0,89-31 0,-60 19 0,-118 62 0,-44 19 0,111-53 0,23-13 0,13-5 0,28-12 0,1-2 0,-2-1 0,61-36 0,-59 30 0,15-9 0,-43 19 0,-17 13 0,0-1 0,0 1 0,0 0 0,0 0 0,1 0 0,-1 0 0,0 0 0,0 0 0,0-1 0,0 1 0,0 0 0,0 0 0,0 0 0,1-1 0,-1 1 0,0 0 0,0 0 0,0 0 0,0-1 0,0 1 0,0 0 0,0 0 0,0 0 0,0-1 0,0 1 0,0 0 0,0 0 0,0 0 0,0-1 0,0 1 0,0 0 0,-1 0 0,1 0 0,0 0 0,0-1 0,0 1 0,0 0 0,0 0 0,0 0 0,-3-1 0,0 0 0,0 1 0,1-1 0,-1 1 0,0 0 0,0 0 0,1 0 0,-1 0 0,0 1 0,-4 0 0,-59 12 0,1 2 0,-75 30 0,44-14 0,7-5 0,-161 58 0,264-90 0,-2 2 0,-1-1 0,1 0 0,-1-1 0,-1 0 0,19-13 0,-30 19 0,1 0 0,0 0 0,0 0 0,0 0 0,-1 0 0,1 0 0,0 0 0,0 0 0,0 0 0,0 0 0,-1 0 0,1 0 0,0 0 0,0 0 0,0-1 0,0 1 0,-1 0 0,1 0 0,0 0 0,0 0 0,0 0 0,0 0 0,0 0 0,0-1 0,-1 1 0,1 0 0,0 0 0,0 0 0,0 0 0,0-1 0,0 1 0,0 0 0,0 0 0,0 0 0,0 0 0,0-1 0,0 1 0,0 0 0,0 0 0,0 0 0,0 0 0,0-1 0,0 1 0,0 0 0,0 0 0,0 0 0,0 0 0,0-1 0,0 1 0,0 0 0,0 0 0,0 0 0,0 0 0,1-1 0,-1 1 0,0 0 0,0 0 0,0 0 0,0 0 0,0 0 0,0 0 0,1-1 0,-1 1 0,0 0 0,0 0 0,0 0 0,1 0 0,-22 3 0,5 5 0,18-4 0,11 0 0,0-3 0,-1-1 0,1 0 0,0-1 0,0 0 0,-1-1 0,1 0 0,12-5 0,89-31 0,-100 32 0,4 0 0,2-3 0,1 1 0,0 1 0,1 1 0,-1 0 0,1 2 0,1 1 0,42-1 0,17 3 0,130-16 0,-39 0 0,105 10 0,-267 6 0,0 2 0,0-1 0,0 1 0,-1 1 0,16 4 0,-24-6 0,1 1 0,-1 0 0,0 0 0,0 0 0,0 0 0,0 0 0,0 1 0,0-1 0,-1 0 0,1 1 0,0 0 0,-1-1 0,1 1 0,-1 0 0,0 0 0,1 0 0,-1 0 0,0 0 0,0 0 0,0 0 0,0 0 0,-1 0 0,1 0 0,-1 1 0,1-1 0,-1 0 0,0 0 0,1 1 0,-1-1 0,-1 4 0,1-4 0,0 0 0,0 0 0,0 0 0,0-1 0,0 1 0,0 0 0,0 0 0,1 0 0,-1 0 0,1 0 0,-1 0 0,1-1 0,0 1 0,0 0 0,0 0 0,0-1 0,0 1 0,0-1 0,0 1 0,1-1 0,-1 1 0,0-1 0,1 0 0,-1 0 0,1 1 0,-1-1 0,1 0 0,0-1 0,0 1 0,-1 0 0,1 0 0,0-1 0,0 1 0,0-1 0,0 1 0,2-1 0,7 1 0,1-1 0,0 0 0,0 0 0,23-5 0,-13 1 0,157-19 0,-172 22 0,-1 1 0,1-1 0,-1 1 0,0 1 0,1 0 0,11 2 0,-18-3 0,1 0 0,-1 0 0,1 1 0,-1-1 0,1 0 0,0 0 0,-1 1 0,1-1 0,-1 0 0,1 1 0,-1-1 0,0 1 0,1-1 0,-1 1 0,1-1 0,-1 1 0,0-1 0,1 1 0,-1-1 0,0 1 0,0-1 0,1 1 0,-1-1 0,0 1 0,0 0 0,0-1 0,0 1 0,0-1 0,1 1 0,-1 0 0,0-1 0,-1 1 0,1 0 0,0-1 0,0 1 0,0-1 0,0 1 0,0 0 0,-1-1 0,1 1 0,0-1 0,0 1 0,-1-1 0,0 2 0,-6 7 0,-1 0 0,0-1 0,0 0 0,-1 0 0,0 0 0,-1-1 0,1-1 0,-15 8 0,8-4 0,-59 35-682,-147 65-1,176-91-6143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1417 1860 24575,'-732'0'0,"707"0"0,1-1 0,0-1 0,-1-1 0,1 0 0,-39-10 0,49 9 0,1-1 0,-1 0 0,1 0 0,0-1 0,1-1 0,0 0 0,0 0 0,1-1 0,0 0 0,-19-18 0,-25-35 0,3-1 0,4-3 0,-72-129 0,107 168 0,2 0 0,2 0 0,1-1 0,1 0 0,-3-40 0,3-140 0,7 174 0,-1-37 0,-2 39 0,2 0 0,2-1 0,2 1 0,1 0 0,17-57 0,-13 73 0,0 0 0,0 0 0,2 1 0,0 0 0,20-21 0,72-57 0,-16 14 0,-51 45 0,77-60 0,-95 81 0,1 1 0,0 0 0,1 1 0,0 0 0,1 2 0,0 0 0,33-9 0,8 3 0,-30 7 0,1 0 0,-2-2 0,31-12 0,-34 11 0,1 0 0,0 2 0,0 0 0,1 2 0,32-4 0,-2 4 0,93-2 0,-137 9 0,-1 0 0,0 0 0,1 1 0,-1 1 0,0 0 0,-1 1 0,1 0 0,-1 0 0,0 1 0,0 0 0,0 1 0,-1 1 0,0-1 0,-1 1 0,0 1 0,0 0 0,-1 0 0,14 15 0,9 12 0,-2 1 0,-2 1 0,35 62 0,-31-50 0,-15-23 0,-1 1 0,15 36 0,-22-40 0,-1 1 0,-1 0 0,-2 0 0,-1 0 0,2 45 0,-6 43 0,-6 220 0,3-301 0,-2 0 0,-2-1 0,-1 1 0,-2-1 0,-1 0 0,-27 49 0,-4-3 0,-37 60 0,64-116 0,-1 0 0,-1 0 0,-1-1 0,-1-1 0,-25 19 0,17-14-1365,5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1581 1934 24575,'-816'0'0,"788"0"0,1-1 0,0 0 0,0-2 0,0-1 0,-43-9 0,54 8 0,1 1 0,0-2 0,0 1 0,1-2 0,0 1 0,0-2 0,1 1 0,1-1 0,-1-1 0,-19-18 0,-30-36 0,4-2 0,4-2 0,-80-135 0,120 175 0,2 0 0,1 0 0,2-1 0,2 0 0,-5-42 0,5-145 0,7 181 0,-2-39 0,-1 40 0,2 1 0,2-1 0,2 1 0,2-1 0,19-58 0,-16 75 0,1 0 0,1 1 0,0 0 0,2 0 0,21-20 0,81-62 0,-18 17 0,-57 45 0,86-61 0,-106 83 0,1 1 0,0 1 0,1 0 0,1 2 0,0 0 0,0 0 0,37-8 0,9 2 0,-33 8 0,0-1 0,0-1 0,32-12 0,-37 10 0,1 1 0,1 1 0,0 2 0,0 0 0,35-3 0,-1 3 0,105-1 0,-155 9 0,0 0 0,0 0 0,0 2 0,-1-1 0,1 1 0,-1 1 0,0 0 0,0 1 0,0 0 0,-1 1 0,0 0 0,0 0 0,-1 1 0,-1 1 0,1 0 0,-1 0 0,-1 0 0,16 16 0,10 12 0,-3 2 0,-1 1 0,39 63 0,-36-50 0,-16-25 0,-1 0 0,17 39 0,-25-42 0,-1 1 0,-1 0 0,-2 0 0,-2 0 0,3 47 0,-7 44 0,-6 230 0,3-314 0,-3 0 0,-1 0 0,-2-1 0,-2 1 0,-2-1 0,-29 51 0,-5-2 0,-41 61 0,72-120 0,-2 0 0,-1-1 0,-1-1 0,-2 0 0,-26 20 0,18-15-1365,5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1860 24575,'-716'0'0,"692"0"0,0-1 0,0-1 0,1-1 0,-1 0 0,-37-10 0,47 9 0,1-1 0,-1 0 0,2 0 0,-1-1 0,1-1 0,0 0 0,0 0 0,1-1 0,1 0 0,-19-18 0,-25-35 0,3-1 0,4-3 0,-71-129 0,106 168 0,1 0 0,2 0 0,1-1 0,2 0 0,-4-40 0,3-140 0,7 174 0,-1-37 0,-2 39 0,2 0 0,2-1 0,2 1 0,1 0 0,17-57 0,-14 73 0,1 0 0,0 0 0,2 1 0,0 0 0,19-21 0,71-57 0,-16 14 0,-50 45 0,76-60 0,-94 81 0,2 1 0,-1 0 0,2 1 0,0 0 0,0 2 0,1 0 0,31-9 0,9 3 0,-29 7 0,-1 0 0,1-2 0,27-12 0,-31 11 0,0 0 0,1 2 0,0 0 0,0 2 0,31-4 0,-1 4 0,91-2 0,-135 9 0,0 0 0,0 0 0,0 1 0,0 1 0,0 0 0,-1 1 0,0 0 0,0 0 0,0 1 0,0 0 0,-1 1 0,0 1 0,-1-1 0,1 1 0,-2 1 0,1 0 0,-1 0 0,13 15 0,9 12 0,-1 1 0,-3 1 0,35 62 0,-31-50 0,-14-23 0,-2 1 0,16 36 0,-22-40 0,-1 1 0,-2 0 0,-1 0 0,-1 0 0,2 45 0,-6 43 0,-6 220 0,3-301 0,-2 0 0,-1-1 0,-3 1 0,0-1 0,-3 0 0,-24 49 0,-6-3 0,-35 60 0,63-116 0,-2 0 0,-1 0 0,-1-1 0,-1-1 0,-23 19 0,16-14-1365,3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1836 24575,'-716'0'0,"692"0"0,0-1 0,0 0 0,1-2 0,-1 0 0,-37-10 0,47 9 0,1-1 0,-1 0 0,2 0 0,-1-1 0,1-1 0,0 1 0,0-2 0,1 1 0,1-1 0,-19-18 0,-25-34 0,3-2 0,4-1 0,-71-129 0,106 166 0,1 1 0,2-1 0,1-1 0,2 1 0,-4-41 0,3-137 0,7 172 0,-1-38 0,-2 40 0,2-1 0,2 0 0,2 0 0,1 0 0,17-56 0,-14 72 0,1 0 0,0 1 0,2 0 0,0 0 0,19-20 0,71-58 0,-16 16 0,-50 43 0,76-59 0,-94 81 0,2-1 0,-1 2 0,2 0 0,0 0 0,0 2 0,1 0 0,31-9 0,9 3 0,-29 8 0,-1-2 0,1 0 0,27-13 0,-31 11 0,0 1 0,1 0 0,0 2 0,0 1 0,31-4 0,-1 4 0,91-2 0,-135 9 0,0 0 0,0 0 0,0 1 0,0 1 0,0 0 0,-1 0 0,0 1 0,0 1 0,0 0 0,0 0 0,-1 1 0,0 0 0,-1 1 0,1 0 0,-2 0 0,1 1 0,-1 0 0,13 14 0,9 13 0,-1 1 0,-3 0 0,35 62 0,-31-49 0,-14-24 0,-2 1 0,16 37 0,-22-40 0,-1 0 0,-2 1 0,-1-1 0,-1 2 0,2 43 0,-6 42 0,-6 218 0,3-297 0,-2-1 0,-1 0 0,-3 0 0,0 0 0,-3-1 0,-24 49 0,-6-2 0,-35 58 0,63-114 0,-2 0 0,-1-1 0,-1 0 0,-1-1 0,-23 18 0,16-13-1365,3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1438 2033 24575,'-743'0'0,"718"0"0,1-1 0,-1-1 0,0-1 0,1-1 0,-40-10 0,50 9 0,0 0 0,0 0 0,1-1 0,0-1 0,0 0 0,1 0 0,0-1 0,1-1 0,0 0 0,-19-19 0,-26-38 0,3-3 0,4-1 0,-73-143 0,109 185 0,2 0 0,1-1 0,2 0 0,1-1 0,-3-43 0,3-153 0,7 190 0,-1-41 0,-2 43 0,2 0 0,2 0 0,2 0 0,1 0 0,18-63 0,-15 80 0,1 1 0,1 0 0,1 0 0,0 1 0,21-22 0,72-65 0,-15 18 0,-53 47 0,79-64 0,-97 88 0,1 0 0,1 1 0,0 1 0,0 1 0,1 0 0,1 2 0,32-11 0,9 4 0,-30 8 0,0-2 0,-1 0 0,30-14 0,-33 12 0,0 1 0,1 0 0,0 2 0,0 1 0,33-3 0,-3 2 0,96 0 0,-140 9 0,0 0 0,-1 1 0,0 0 0,1 1 0,-1 0 0,0 1 0,0 0 0,-1 1 0,0 1 0,0-1 0,0 2 0,-1 0 0,0 0 0,0 1 0,-1 0 0,0 1 0,-1 0 0,15 16 0,8 13 0,-1 1 0,-3 2 0,37 67 0,-33-54 0,-15-26 0,-1 1 0,16 40 0,-23-43 0,-1 0 0,-1 0 0,-2 0 0,-1 1 0,3 48 0,-7 48 0,-6 240 0,3-330 0,-3 1 0,0-1 0,-3 1 0,-1-1 0,-1-1 0,-28 54 0,-4-2 0,-36 64 0,63-125 0,0-1 0,-1-1 0,-2-1 0,0 0 0,-25 20 0,16-14-1365,6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1741 1953 24575,'-899'0'0,"869"0"0,0-1 0,0 0 0,0-2 0,0-1 0,-47-10 0,60 10 0,0-1 0,1 0 0,-1-1 0,2 0 0,-1-1 0,1 0 0,1-1 0,0 0 0,1-1 0,-23-18 0,-32-37 0,4-1 0,4-3 0,-87-136 0,131 177 0,3-1 0,1 1 0,2-1 0,2 0 0,-5-43 0,5-146 0,8 182 0,-1-38 0,-3 40 0,3 0 0,3 0 0,1 0 0,2 1 0,21-61 0,-17 77 0,1 0 0,1 1 0,0 0 0,2 0 0,24-21 0,88-62 0,-19 17 0,-63 46 0,95-62 0,-117 84 0,0 1 0,2 1 0,0 0 0,0 1 0,2 1 0,0 1 0,39-10 0,11 3 0,-36 8 0,-1-1 0,0-1 0,36-13 0,-40 11 0,0 2 0,0 0 0,2 1 0,-1 1 0,39-3 0,-1 3 0,115-1 0,-171 9 0,1 0 0,-1 1 0,1 0 0,-1 0 0,0 2 0,0-1 0,0 1 0,-1 1 0,0 0 0,0 1 0,-1 0 0,0 1 0,0 0 0,-1 0 0,-1 1 0,0 1 0,0-1 0,16 16 0,12 13 0,-3 1 0,-2 1 0,43 64 0,-39-51 0,-18-24 0,-1-1 0,19 40 0,-28-43 0,-1 1 0,-2 0 0,-1 1 0,-2-1 0,3 47 0,-8 46 0,-6 231 0,2-316 0,-2-1 0,-2 0 0,-2 0 0,-2 0 0,-2-1 0,-32 52 0,-6-3 0,-44 63 0,78-122 0,-2 0 0,-1 0 0,-1-2 0,-1 0 0,-30 20 0,20-14-1365,5-1-5461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2014 24575,'-716'0'0,"692"0"0,0-1 0,0-1 0,1-1 0,-1 0 0,-37-12 0,47 11 0,1-1 0,-1-1 0,2 0 0,-1 0 0,1-1 0,0-1 0,0 0 0,1 0 0,1-1 0,-19-19 0,-25-38 0,3-1 0,4-3 0,-71-141 0,106 183 0,1 0 0,2 0 0,1-1 0,2 0 0,-4-44 0,3-151 0,7 188 0,-1-40 0,-2 43 0,2-1 0,2 0 0,2 0 0,1 0 0,17-61 0,-14 78 0,1 1 0,0 0 0,2 1 0,0-1 0,19-21 0,71-63 0,-16 16 0,-50 48 0,76-64 0,-94 87 0,2 0 0,-1 2 0,2 0 0,0 0 0,0 2 0,1 0 0,31-9 0,9 3 0,-29 8 0,-1-2 0,1 0 0,27-14 0,-31 12 0,0 1 0,1 1 0,0 1 0,0 1 0,31-3 0,-1 2 0,91 0 0,-135 9 0,0 0 0,0 1 0,0 0 0,0 1 0,0 0 0,-1 1 0,0 0 0,0 1 0,0 0 0,0 1 0,-1 0 0,0 1 0,-1 1 0,1-1 0,-2 1 0,1 1 0,-1 0 0,13 16 0,9 12 0,-1 2 0,-3 2 0,35 65 0,-31-52 0,-14-26 0,-2 1 0,16 39 0,-22-42 0,-1-1 0,-2 1 0,-1 0 0,-1 1 0,2 47 0,-6 48 0,-6 237 0,3-325 0,-2-1 0,-1 0 0,-3 0 0,0 0 0,-3-1 0,-24 53 0,-6-2 0,-35 64 0,63-124 0,-2-2 0,-1 0 0,-1 0 0,-1-2 0,-23 21 0,16-14-1365,3-1-5461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2033 24575,'-716'0'0,"692"0"0,0-1 0,0-1 0,1-1 0,-1-1 0,-37-10 0,47 9 0,1 0 0,-1 0 0,2-1 0,-1-1 0,1 0 0,0 0 0,0-1 0,1-1 0,1 0 0,-19-19 0,-25-38 0,3-3 0,4-1 0,-71-143 0,106 185 0,1 0 0,2-1 0,1 0 0,2-1 0,-4-43 0,3-153 0,7 190 0,-1-41 0,-2 43 0,2 0 0,2 0 0,2 0 0,1 0 0,17-63 0,-14 80 0,1 1 0,0 0 0,2 0 0,0 1 0,19-22 0,71-65 0,-16 18 0,-50 47 0,76-64 0,-94 88 0,2 0 0,-1 1 0,2 1 0,0 1 0,0 0 0,1 2 0,31-11 0,9 4 0,-29 8 0,-1-2 0,1 0 0,27-14 0,-31 12 0,0 1 0,1 0 0,0 2 0,0 1 0,31-3 0,-1 2 0,91 0 0,-135 9 0,0 0 0,0 1 0,0 0 0,0 1 0,0 0 0,-1 1 0,0 0 0,0 1 0,0 1 0,0-1 0,-1 2 0,0 0 0,-1 0 0,1 1 0,-2 0 0,1 1 0,-1 0 0,13 16 0,9 13 0,-1 1 0,-3 2 0,35 67 0,-31-54 0,-14-26 0,-2 1 0,16 40 0,-22-43 0,-1 0 0,-2 0 0,-1 0 0,-1 1 0,2 48 0,-6 48 0,-6 240 0,3-330 0,-2 1 0,-1-1 0,-3 1 0,0-1 0,-3-1 0,-24 54 0,-6-2 0,-35 64 0,63-125 0,-2-1 0,-1-1 0,-1-1 0,-1 0 0,-23 20 0,16-14-1365,3 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5:39.6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2033 24575,'-716'0'0,"692"0"0,0-1 0,0-1 0,1-1 0,-1-1 0,-37-10 0,47 9 0,1 0 0,-1 0 0,2-1 0,-1-1 0,1 0 0,0 0 0,0-1 0,1-1 0,1 0 0,-19-19 0,-25-38 0,3-3 0,4-1 0,-71-143 0,106 185 0,1 0 0,2-1 0,1 0 0,2-1 0,-4-43 0,3-153 0,7 190 0,-1-41 0,-2 43 0,2 0 0,2 0 0,2 0 0,1 0 0,17-63 0,-14 80 0,1 1 0,0 0 0,2 0 0,0 1 0,19-22 0,71-65 0,-16 18 0,-50 47 0,76-64 0,-94 88 0,2 0 0,-1 1 0,2 1 0,0 1 0,0 0 0,1 2 0,31-11 0,9 4 0,-29 8 0,-1-2 0,1 0 0,27-14 0,-31 12 0,0 1 0,1 0 0,0 2 0,0 1 0,31-3 0,-1 2 0,91 0 0,-135 9 0,0 0 0,0 1 0,0 0 0,0 1 0,0 0 0,-1 1 0,0 0 0,0 1 0,0 1 0,0-1 0,-1 2 0,0 0 0,-1 0 0,1 1 0,-2 0 0,1 1 0,-1 0 0,13 16 0,9 13 0,-1 1 0,-3 2 0,35 67 0,-31-54 0,-14-26 0,-2 1 0,16 40 0,-22-43 0,-1 0 0,-2 0 0,-1 0 0,-1 1 0,2 48 0,-6 48 0,-6 240 0,3-330 0,-2 1 0,-1-1 0,-3 1 0,0-1 0,-3-1 0,-24 54 0,-6-2 0,-35 64 0,63-125 0,-2-1 0,-1-1 0,-1-1 0,-1 0 0,-23 20 0,16-14-1365,3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7T10:13:11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3465 647 24575,'74'-79'0,"21"-19"0,-48 58 0,2 2 0,2 3 0,1 2 0,1 2 0,2 2 0,0 3 0,115-36 0,198-38 0,-221 63 0,-65 12 0,-82 25 0,1 0 0,-1 0 0,1-1 0,-1 1 0,1 0 0,-1 0 0,1 0 0,-1 0 0,1 0 0,-1 0 0,1 0 0,-1 0 0,1 0 0,-1 0 0,1 0 0,-1 0 0,1 0 0,-1 0 0,1 0 0,-1 0 0,1 1 0,-1-1 0,1 0 0,-1 0 0,1 1 0,-1-1 0,1 0 0,0 1 0,-2 0 0,1 0 0,0 0 0,0 0 0,-1 0 0,1 0 0,0 0 0,-1 0 0,1-1 0,-1 1 0,1 0 0,-1 0 0,0-1 0,1 1 0,-1 0 0,0 0 0,0-1 0,-1 2 0,-14 11 0,-2-1 0,-34 20 0,15-11 0,-316 223 0,16 32 0,309-252 0,15-11 0,-1-1 0,-1 0 0,0-1 0,0 0 0,-1-2 0,-30 15 0,45-24 0,-1 1 0,1-1 0,0 1 0,0-1 0,0 0 0,0 0 0,-1 1 0,1-1 0,0 0 0,0 0 0,-1 0 0,1-1 0,0 1 0,0 0 0,0 0 0,0 0 0,-1-1 0,1 1 0,0-1 0,0 1 0,0-1 0,0 1 0,-2-2 0,2 0 0,0 1 0,0-1 0,-1 0 0,1 1 0,0-1 0,0 0 0,0 0 0,1 0 0,-1 0 0,0 1 0,1-1 0,-1 0 0,1-2 0,-1-10 0,0 1 0,1 0 0,2-22 0,-1 22 0,2-6 0,0 1 0,1-1 0,0 1 0,2 0 0,0 1 0,1-1 0,1 1 0,15-25 0,-21 38 0,0 0 0,0 1 0,0-1 0,0 0 0,-1 0 0,0 0 0,0 0 0,0 0 0,0 0 0,-1-1 0,1-4 0,-1 7 0,-1 1 0,1-1 0,-1 0 0,1 0 0,-1 1 0,0-1 0,0 0 0,1 1 0,-1-1 0,0 1 0,0-1 0,-1 1 0,1-1 0,0 1 0,0 0 0,-1 0 0,1-1 0,-1 1 0,1 0 0,-1 0 0,1 1 0,-1-1 0,0 0 0,1 0 0,-1 1 0,0-1 0,-3 0 0,-18-4 0,-1 1 0,-1 2 0,1 0 0,0 1 0,0 1 0,-28 5 0,25-3 0,-1-1 0,1 0 0,-1-2 0,-42-8 0,57 6 0,-1-1 0,1-1 0,-1 0 0,2 0 0,-1-2 0,1 0 0,0 0 0,-15-12 0,11 6 0,1-1 0,1 0 0,0-2 0,1 1 0,0-2 0,2 1 0,-17-32 0,-13-17 0,40 63 0,0 1 0,0 0 0,0 0 0,0-1 0,0 1 0,0-1 0,1 1 0,-1-1 0,1 1 0,-1-1 0,1 1 0,-1-1 0,1 1 0,0-1 0,0 0 0,0 1 0,0-1 0,0 1 0,0-1 0,1-2 0,0 2 0,-1 1 0,1 0 0,0 0 0,0-1 0,0 1 0,0 0 0,0 0 0,0 0 0,1 0 0,-1 1 0,0-1 0,0 0 0,1 0 0,-1 1 0,0-1 0,1 1 0,-1-1 0,2 0 0,7-1 0,-1 1 0,1-1 0,-1 2 0,1-1 0,18 3 0,40 7 0,132 38 0,-114-25 0,206 71 0,-234-73 0,1-3 0,103 17 0,125-6 0,-128-19 0,214 7 0,382-17 0,-724 3 0,-1 1 0,1 2 0,-1 2 0,58 19 0,36 8 0,-3-7 0,-118-26 0,-1-1 0,1 1 0,-1-1 0,0 1 0,1 0 0,-1 0 0,0 0 0,0 0 0,0 0 0,0 1 0,0-1 0,0 1 0,0-1 0,0 1 0,0 0 0,-1-1 0,1 1 0,-1 0 0,1 0 0,-1 0 0,2 4 0,-2-3 0,-1 1 0,1-1 0,-1 0 0,0 0 0,0 0 0,0 1 0,0-1 0,0 0 0,-1 0 0,0 0 0,1 0 0,-1 0 0,0 0 0,-2 4 0,-4 7 0,-1 0 0,0-1 0,0 0 0,-2-1 0,-17 20 0,12-15 0,1 1 0,1 0 0,-17 32 0,19-29 0,-2-1 0,-21 26 0,28-39 0,0 0 0,0-1 0,-1 0 0,0-1 0,-1 1 0,1-1 0,-1 0 0,0-1 0,0 0 0,-10 3 0,-6 1 0,0-2 0,-1 0 0,0-2 0,0-1 0,0-1 0,-45-1 0,-430-3 0,471 1 0,0-2 0,-30-6 0,27 3 0,-46-2 0,-126 8 0,688 1 0,-444 1 0,0 2 0,0 2 0,41 11 0,43 8 0,63 17 0,-180-40 0,26 3 0,-24-4 0,0 0 0,0 1 0,1 0 0,14 6 0,-22-8 0,-1 1 0,1 0 0,-1 0 0,1 0 0,-1-1 0,0 1 0,1 0 0,-1 1 0,0-1 0,0 0 0,0 0 0,1 1 0,-1-1 0,-1 0 0,1 1 0,0-1 0,0 1 0,-1-1 0,1 1 0,0-1 0,-1 1 0,0 0 0,1-1 0,-1 1 0,0-1 0,0 1 0,0 0 0,0-1 0,0 1 0,0 0 0,-1 2 0,0-1 0,0 0 0,0 0 0,0-1 0,0 1 0,-1 0 0,1 0 0,-1-1 0,0 1 0,0-1 0,0 0 0,0 1 0,0-1 0,0 0 0,0 0 0,-1 0 0,1-1 0,-1 1 0,0-1 0,1 1 0,-1-1 0,0 0 0,0 0 0,0 0 0,0 0 0,0-1 0,-3 1 0,-11 2 0,0-1 0,0-1 0,-23 0 0,32-1 0,-1411-5 0,1061 6 0,278-6 0,-1-3 0,-124-30 0,69 11 0,-68-24 0,148 34 0,-1 3 0,-1 1 0,-74-5 0,-313 16 0,218 4 0,180-2 0,25-2 0,-1 2 0,1 1 0,0 0 0,0 2 0,-25 6 0,17-3 0,-1-1 0,0-1 0,0-1 0,0-2 0,-41-4 0,-64 4 0,37 14 0,46-6 0,-93 19 0,96-16 0,30-7 0,-1-1 0,-34 3 0,-387-5 0,220-4 0,202 3 0,-1 1 0,-35 9 0,34-7 0,0 0 0,-26 1 0,-110-6 0,-61 2 0,190 8 0,25-3 0,18 0 0,33 0 0,1-3 0,0-1 0,55-5 0,-3 1 0,-86 2 0,40-1 0,1 2 0,91 16 0,-89-10 0,1-1 0,-1-3 0,71-6 0,-18 1 0,-56 1 0,-1 3 0,80 13 0,55 23 0,-182-36 0,0 0 0,1 0 0,-1 0 0,0 1 0,0 0 0,9 6 0,-8-5 0,-1 0 0,1-1 0,0 1 0,13 3 0,11-2 0,1-1 0,-1-2 0,1-1 0,35-3 0,-8 0 0,-35 1 0,0-2 0,0-1 0,-1-1 0,40-13 0,-18-3 0,-38 16 0,1 1 0,-1 1 0,1-1 0,0 1 0,0 0 0,15-2 0,38 0 0,116 6 0,-65 2 0,-72-1 0,-1 2 0,0 2 0,61 17 0,-32-6 0,-89-17 0,9 0 0,-1 0 0,1 0 0,-22-4 0,4-5 0,-34-15 0,43 14 0,0 2 0,-1 1 0,-46-9 0,-133-24 0,131 25 0,28 5 0,20 4 0,0 2 0,0 0 0,-29-1 0,-404 4 0,206 3 0,244-2 0,0 0 0,0 0 0,-1 0 0,1 1 0,0-1 0,0 1 0,0 1 0,0-1 0,0 1 0,1 0 0,-1 0 0,0 0 0,1 1 0,-1-1 0,1 1 0,0 0 0,0 0 0,0 1 0,1-1 0,-1 1 0,1 0 0,-1 0 0,1 0 0,1 0 0,-4 6 0,1-1 0,0 0 0,-1 0 0,0 0 0,-1-1 0,0 0 0,-13 12 0,14-16 0,1 0 0,-1-1 0,0 0 0,0 0 0,0 0 0,0-1 0,0 0 0,-1 0 0,1-1 0,-1 1 0,-12-1 0,-180-1 0,79-4 0,-58 4-1365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1443 1894 24575,'-746'0'0,"722"0"0,-1-1 0,0-1 0,0 0 0,1-2 0,-40-9 0,49 9 0,1-1 0,1 0 0,-1-1 0,1 0 0,1-1 0,-1 0 0,1 0 0,1-1 0,0 0 0,-19-19 0,-26-35 0,3-1 0,3-3 0,-72-132 0,109 172 0,2-1 0,1 1 0,2-2 0,1 1 0,-3-41 0,3-143 0,7 177 0,-1-37 0,-2 39 0,2 0 0,2 1 0,2-1 0,1 0 0,18-58 0,-15 75 0,1-1 0,1 1 0,1 1 0,1 0 0,19-21 0,74-60 0,-16 17 0,-53 43 0,79-59 0,-96 82 0,0 0 0,0 1 0,1 1 0,1 0 0,0 1 0,1 1 0,32-9 0,9 3 0,-30 7 0,0-1 0,0-1 0,29-12 0,-33 11 0,0 0 0,1 2 0,0 0 0,0 2 0,33-4 0,-2 3 0,95-1 0,-140 9 0,-1 0 0,1 0 0,-1 1 0,1 1 0,-1 0 0,0 1 0,0 0 0,-1 0 0,1 1 0,-1 1 0,-1 0 0,1 0 0,-1 1 0,-1 0 0,1 1 0,-1 0 0,-1 1 0,14 14 0,10 12 0,-3 2 0,-1 1 0,36 62 0,-33-49 0,-15-25 0,-1 1 0,16 38 0,-22-42 0,-2 1 0,-2 1 0,0-1 0,-2 1 0,2 45 0,-6 44 0,-6 225 0,3-308 0,-2 0 0,-2 1 0,-1-1 0,-2-1 0,-2 1 0,-26 49 0,-5-2 0,-37 60 0,64-117 0,0-1 0,-1 0 0,-2-1 0,0 0 0,-25 18 0,16-13-1365,5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1556 1819 24575,'-804'0'0,"777"0"0,0-1 0,1 0 0,-1-2 0,1 0 0,-43-10 0,53 9 0,1-1 0,0 0 0,1 0 0,0-1 0,0 0 0,1-1 0,0 0 0,1-1 0,0 0 0,-21-17 0,-27-34 0,3-3 0,3-1 0,-78-127 0,119 165 0,1 0 0,1-1 0,3 0 0,0-1 0,-3-38 0,3-138 0,9 171 0,-3-36 0,-1 37 0,2 0 0,2 1 0,2-1 0,2 1 0,18-57 0,-15 73 0,1-1 0,1 1 0,0-1 0,2 2 0,20-21 0,80-56 0,-17 14 0,-57 43 0,85-58 0,-104 80 0,0 0 0,1 0 0,1 1 0,0 1 0,1 0 0,0 2 0,36-10 0,9 3 0,-32 8 0,-1-2 0,0 0 0,32-12 0,-36 9 0,0 2 0,1 1 0,1 1 0,-1 1 0,36-4 0,-3 4 0,104-2 0,-152 9 0,0 0 0,-1 0 0,1 1 0,-1 1 0,1 0 0,-1 0 0,0 1 0,-1 0 0,1 1 0,-1 1 0,-1-1 0,1 2 0,-1-1 0,-1 1 0,0 0 0,0 1 0,-1 0 0,15 15 0,11 11 0,-3 1 0,-2 1 0,39 61 0,-35-49 0,-17-22 0,-1 0 0,18 35 0,-25-38 0,-1 0 0,-2 1 0,-1-1 0,-1 1 0,1 43 0,-5 43 0,-7 215 0,2-295 0,-1 0 0,-3 0 0,-1 0 0,-1-1 0,-3 1 0,-28 47 0,-6-2 0,-39 58 0,70-113 0,-2-1 0,-1 0 0,0-1 0,-2 0 0,-27 18 0,19-13-1365,4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1894 24575,'-716'0'0,"692"0"0,0-1 0,0-1 0,1 0 0,-1-2 0,-37-9 0,47 9 0,1-1 0,-1 0 0,2-1 0,-1 0 0,1-1 0,0 0 0,0 0 0,1-1 0,1 0 0,-19-19 0,-25-35 0,3-1 0,4-3 0,-71-132 0,106 172 0,1-1 0,2 1 0,1-2 0,2 1 0,-4-41 0,3-143 0,7 177 0,-1-37 0,-2 39 0,2 0 0,2 1 0,2-1 0,1 0 0,17-58 0,-14 75 0,1-1 0,0 1 0,2 1 0,0 0 0,19-21 0,71-60 0,-16 17 0,-50 43 0,76-59 0,-94 82 0,2 0 0,-1 1 0,2 1 0,0 0 0,0 1 0,1 1 0,31-9 0,9 3 0,-29 7 0,-1-1 0,1-1 0,27-12 0,-31 11 0,0 0 0,1 2 0,0 0 0,0 2 0,31-4 0,-1 3 0,91-1 0,-135 9 0,0 0 0,0 0 0,0 1 0,0 1 0,0 0 0,-1 1 0,0 0 0,0 0 0,0 1 0,0 1 0,-1 0 0,0 0 0,-1 1 0,1 0 0,-2 1 0,1 0 0,-1 1 0,13 14 0,9 12 0,-1 2 0,-3 1 0,35 62 0,-31-49 0,-14-25 0,-2 1 0,16 38 0,-22-42 0,-1 1 0,-2 1 0,-1-1 0,-1 1 0,2 45 0,-6 44 0,-6 225 0,3-308 0,-2 0 0,-1 1 0,-3-1 0,0-1 0,-3 1 0,-24 49 0,-6-2 0,-35 60 0,63-117 0,-2-1 0,-1 0 0,-1-1 0,-1 0 0,-23 18 0,16-13-1365,3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2052 24575,'-716'0'0,"692"0"0,0-1 0,0-1 0,1-1 0,-1-1 0,-37-10 0,47 9 0,1 0 0,-1-1 0,2 0 0,-1 0 0,1-1 0,0-1 0,0 0 0,1-1 0,1 0 0,-19-19 0,-25-39 0,3-2 0,4-2 0,-71-144 0,106 187 0,1-1 0,2 0 0,1 0 0,2-1 0,-4-44 0,3-154 0,7 191 0,-1-40 0,-2 43 0,2-1 0,2 0 0,2 1 0,1 0 0,17-64 0,-14 82 0,1-1 0,0 1 0,2 0 0,0 0 0,19-21 0,71-66 0,-16 18 0,-50 48 0,76-65 0,-94 89 0,2 0 0,-1 1 0,2 1 0,0 1 0,0 0 0,1 1 0,31-10 0,9 4 0,-29 8 0,-1-2 0,1 0 0,27-14 0,-31 11 0,0 2 0,1 1 0,0 1 0,0 1 0,31-4 0,-1 4 0,91-2 0,-135 10 0,0 0 0,0 1 0,0 0 0,0 1 0,0 0 0,-1 1 0,0 0 0,0 1 0,0 1 0,0 0 0,-1 0 0,0 1 0,-1 1 0,1 0 0,-2 0 0,1 1 0,-1 0 0,13 16 0,9 13 0,-1 2 0,-3 1 0,35 68 0,-31-54 0,-14-27 0,-2 1 0,16 41 0,-22-44 0,-1 0 0,-2 0 0,-1 1 0,-1 0 0,2 49 0,-6 47 0,-6 244 0,3-333 0,-2 0 0,-1 0 0,-3-1 0,0 0 0,-3 0 0,-24 54 0,-6-2 0,-35 65 0,63-128 0,-2 0 0,-1 0 0,-1-2 0,-1 0 0,-23 21 0,16-15-1365,3-1-5461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2052 24575,'-716'0'0,"692"0"0,0-1 0,0-1 0,1-1 0,-1-1 0,-37-10 0,47 9 0,1 0 0,-1-1 0,2 0 0,-1 0 0,1-1 0,0-1 0,0 0 0,1-1 0,1 0 0,-19-19 0,-25-39 0,3-2 0,4-2 0,-71-144 0,106 187 0,1-1 0,2 0 0,1 0 0,2-1 0,-4-44 0,3-154 0,7 191 0,-1-40 0,-2 43 0,2-1 0,2 0 0,2 1 0,1 0 0,17-64 0,-14 82 0,1-1 0,0 1 0,2 0 0,0 0 0,19-21 0,71-66 0,-16 18 0,-50 48 0,76-65 0,-94 89 0,2 0 0,-1 1 0,2 1 0,0 1 0,0 0 0,1 1 0,31-10 0,9 4 0,-29 8 0,-1-2 0,1 0 0,27-14 0,-31 11 0,0 2 0,1 1 0,0 1 0,0 1 0,31-4 0,-1 4 0,91-2 0,-135 10 0,0 0 0,0 1 0,0 0 0,0 1 0,0 0 0,-1 1 0,0 0 0,0 1 0,0 1 0,0 0 0,-1 0 0,0 1 0,-1 1 0,1 0 0,-2 0 0,1 1 0,-1 0 0,13 16 0,9 13 0,-1 2 0,-3 1 0,35 68 0,-31-54 0,-14-27 0,-2 1 0,16 41 0,-22-44 0,-1 0 0,-2 0 0,-1 1 0,-1 0 0,2 49 0,-6 47 0,-6 244 0,3-333 0,-2 0 0,-1 0 0,-3-1 0,0 0 0,-3 0 0,-24 54 0,-6-2 0,-35 65 0,63-128 0,-2 0 0,-1 0 0,-1-2 0,-1 0 0,-23 21 0,16-15-1365,3-1-5461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2029 24575,'-716'0'0,"692"0"0,0-1 0,0 0 0,1-2 0,-1-1 0,-37-10 0,47 9 0,1 0 0,-1 0 0,2-1 0,-1-1 0,1 0 0,0-1 0,0 0 0,1 0 0,1-1 0,-19-19 0,-25-38 0,3-3 0,4-1 0,-71-142 0,106 184 0,1-1 0,2 1 0,1-1 0,2-1 0,-4-43 0,3-153 0,7 190 0,-1-40 0,-2 42 0,2-1 0,2 1 0,2 0 0,1 0 0,17-62 0,-14 79 0,1 1 0,0 0 0,2 0 0,0 1 0,19-22 0,71-65 0,-16 18 0,-50 47 0,76-64 0,-94 88 0,2 1 0,-1 0 0,2 1 0,0 1 0,0 0 0,1 1 0,31-9 0,9 3 0,-29 8 0,-1-2 0,1 0 0,27-14 0,-31 12 0,0 0 0,1 2 0,0 1 0,0 1 0,31-3 0,-1 2 0,91 0 0,-135 9 0,0 0 0,0 1 0,0 0 0,0 1 0,0 0 0,-1 1 0,0 0 0,0 1 0,0 1 0,0-1 0,-1 2 0,0 0 0,-1 0 0,1 1 0,-2 0 0,1 1 0,-1 0 0,13 15 0,9 15 0,-1 0 0,-3 1 0,35 68 0,-31-54 0,-14-25 0,-2-1 0,16 41 0,-22-43 0,-1 0 0,-2 0 0,-1 0 0,-1 1 0,2 48 0,-6 47 0,-6 241 0,3-330 0,-2 1 0,-1-1 0,-3 0 0,0 0 0,-3 0 0,-24 53 0,-6-2 0,-35 64 0,63-126 0,-2 0 0,-1-1 0,-1-1 0,-1 0 0,-23 20 0,16-14-1365,3-1-5461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2090 24575,'-716'0'0,"692"0"0,0-1 0,0-1 0,1-1 0,-1-1 0,-37-11 0,47 11 0,1-1 0,-1-1 0,2 0 0,-1-1 0,1 0 0,0-1 0,0 0 0,1-1 0,1 0 0,-19-20 0,-25-39 0,3-3 0,4-1 0,-71-147 0,106 190 0,1 0 0,2 0 0,1-1 0,2-1 0,-4-44 0,3-157 0,7 194 0,-1-40 0,-2 43 0,2-1 0,2 1 0,2 0 0,1 0 0,17-64 0,-14 82 0,1 0 0,0 0 0,2 1 0,0 1 0,19-24 0,71-65 0,-16 17 0,-50 49 0,76-66 0,-94 91 0,2 0 0,-1 1 0,2 0 0,0 2 0,0 0 0,1 1 0,31-10 0,9 3 0,-29 9 0,-1-2 0,1 0 0,27-15 0,-31 13 0,0 0 0,1 2 0,0 0 0,0 2 0,31-4 0,-1 4 0,91-2 0,-135 10 0,0 0 0,0 1 0,0 0 0,0 1 0,0 0 0,-1 1 0,0 1 0,0 0 0,0 0 0,0 1 0,-1 1 0,0 0 0,-1 1 0,1 0 0,-2 0 0,1 1 0,-1 0 0,13 17 0,9 13 0,-1 2 0,-3 0 0,35 70 0,-31-55 0,-14-27 0,-2 1 0,16 41 0,-22-45 0,-1 1 0,-2-1 0,-1 2 0,-1-1 0,2 50 0,-6 49 0,-6 248 0,3-340 0,-2 1 0,-1-1 0,-3 1 0,0-2 0,-3 1 0,-24 54 0,-6-1 0,-35 65 0,63-129 0,-2 0 0,-1-2 0,-1 1 0,-1-2 0,-23 21 0,16-14-1365,3-1-5461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1:22:48.0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1923 976 24575,'-23'2'0,"0"1"0,0 1 0,0 1 0,-29 10 0,29-8 0,-48 15 0,33-9 0,-2-1 0,1-2 0,-54 5 0,47-9 0,-57 14 0,60-10 0,-78 7 0,-221-14 0,191-5 0,117 0 0,1-1 0,-42-10 0,38 6 0,25 5 0,0-2 0,0 0 0,1 0 0,-1-1 0,1 0 0,-14-9 0,-62-47 0,67 46 0,-17-11 0,1-3 0,-60-61 0,83 74 0,2-1 0,0 0 0,1 0 0,0-1 0,2-1 0,0 1 0,-9-34 0,8 18 0,2 0 0,1 0 0,-1-56 0,6 62 0,1 0 0,6-44 0,-4 60 0,0 1 0,1 0 0,1-1 0,0 1 0,0 0 0,1 1 0,0-1 0,14-18 0,-8 14 0,1 1 0,1 0 0,0 1 0,1 1 0,0 0 0,23-14 0,-3 6 0,73-31 0,-66 32 0,-26 11 0,0 1 0,0 1 0,1 0 0,0 2 0,0-1 0,27-3 0,235 7 0,-135 4 0,-82-3 0,-1 2 0,1 4 0,-1 2 0,0 2 0,-1 3 0,0 3 0,89 37 0,-78-23 0,78 39 0,-124-56 0,-1 1 0,0 2 0,41 35 0,-39-27 0,-1 2 0,-2 0 0,0 1 0,-2 1 0,-1 1 0,17 36 0,-16-27 0,42 91 0,-54-109 0,-1 0 0,-1 0 0,-1 1 0,4 36 0,-5-16 0,-2 0 0,-2 0 0,-8 75 0,5-104 0,-1 1 0,0-1 0,-1 0 0,0-1 0,-1 1 0,0-1 0,0 0 0,-2 0 0,1-1 0,-1 0 0,-1-1 0,0 1 0,0-1 0,0-1 0,-14 9 0,-7 4 0,-1-2 0,0-1 0,-1-1 0,-40 14 0,15-9-227,-1-3-1,0-2 1,-2-2-1,1-4 1,-107 8-1,83-19-6598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5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1972 24575,'-716'0'0,"692"0"0,0-1 0,0-1 0,1 0 0,-1-2 0,-37-10 0,47 10 0,1-1 0,-1-1 0,2 1 0,-1-2 0,1 0 0,0 0 0,0-1 0,1 0 0,1-1 0,-19-18 0,-25-37 0,3-3 0,4-1 0,-71-138 0,106 178 0,1 1 0,2-1 0,1 0 0,2-1 0,-4-42 0,3-148 0,7 184 0,-1-40 0,-2 42 0,2 0 0,2 0 0,2 0 0,1 0 0,17-61 0,-14 78 0,1 0 0,0 0 0,2 1 0,0 0 0,19-21 0,71-62 0,-16 16 0,-50 46 0,76-62 0,-94 85 0,2 1 0,-1 1 0,2 0 0,0 1 0,0 1 0,1 0 0,31-9 0,9 3 0,-29 8 0,-1-1 0,1-1 0,27-13 0,-31 11 0,0 1 0,1 1 0,0 1 0,0 2 0,31-5 0,-1 4 0,91-1 0,-135 9 0,0 0 0,0 1 0,0 0 0,0 0 0,0 2 0,-1-1 0,0 2 0,0-1 0,0 2 0,0-1 0,-1 2 0,0-1 0,-1 1 0,1 1 0,-2 0 0,1 0 0,-1 1 0,13 15 0,9 13 0,-1 1 0,-3 2 0,35 64 0,-31-51 0,-14-25 0,-2 0 0,16 39 0,-22-43 0,-1 1 0,-2 1 0,-1-1 0,-1 1 0,2 47 0,-6 46 0,-6 233 0,3-319 0,-2 0 0,-1-1 0,-3 0 0,0 0 0,-3 0 0,-24 52 0,-6-3 0,-35 63 0,63-122 0,-2-1 0,-1-1 0,-1 0 0,-1 0 0,-23 19 0,16-14-1365,3-1-5461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5:45.0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2033 24575,'-716'0'0,"692"0"0,0-1 0,0-1 0,1-1 0,-1-1 0,-37-10 0,47 9 0,1 0 0,-1 0 0,2-1 0,-1-1 0,1 0 0,0 0 0,0-1 0,1-1 0,1 0 0,-19-19 0,-25-38 0,3-3 0,4-1 0,-71-143 0,106 185 0,1 0 0,2-1 0,1 0 0,2-1 0,-4-43 0,3-153 0,7 190 0,-1-41 0,-2 43 0,2 0 0,2 0 0,2 0 0,1 0 0,17-63 0,-14 80 0,1 1 0,0 0 0,2 0 0,0 1 0,19-22 0,71-65 0,-16 18 0,-50 47 0,76-64 0,-94 88 0,2 0 0,-1 1 0,2 1 0,0 1 0,0 0 0,1 2 0,31-11 0,9 4 0,-29 8 0,-1-2 0,1 0 0,27-14 0,-31 12 0,0 1 0,1 0 0,0 2 0,0 1 0,31-3 0,-1 2 0,91 0 0,-135 9 0,0 0 0,0 1 0,0 0 0,0 1 0,0 0 0,-1 1 0,0 0 0,0 1 0,0 1 0,0-1 0,-1 2 0,0 0 0,-1 0 0,1 1 0,-2 0 0,1 1 0,-1 0 0,13 16 0,9 13 0,-1 1 0,-3 2 0,35 67 0,-31-54 0,-14-26 0,-2 1 0,16 40 0,-22-43 0,-1 0 0,-2 0 0,-1 0 0,-1 1 0,2 48 0,-6 48 0,-6 240 0,3-330 0,-2 1 0,-1-1 0,-3 1 0,0-1 0,-3-1 0,-24 54 0,-6-2 0,-35 64 0,63-125 0,-2-1 0,-1-1 0,-1-1 0,-1 0 0,-23 20 0,16-14-1365,3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3:11.6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1087 1757 24575,'-562'0'0,"544"0"0,-1-1 0,0-1 0,1 0 0,-1-1 0,-29-10 0,37 9 0,1 0 0,-1-1 0,1 0 0,0-1 0,1 0 0,0 0 0,0-1 0,0-1 0,1 1 0,-15-18 0,-19-32 0,2-2 0,3-2 0,-56-123 0,84 160 0,1-1 0,0 1 0,2-2 0,1 1 0,-3-39 0,3-131 0,5 164 0,-1-35 0,-1 36 0,1 1 0,2-1 0,1 1 0,1-1 0,14-53 0,-12 68 0,1 1 0,1 0 0,0 1 0,1 0 0,15-20 0,55-54 0,-11 14 0,-41 41 0,60-56 0,-73 77 0,1 0 0,0 1 0,0 1 0,1 0 0,0 0 0,1 2 0,24-9 0,7 3 0,-23 6 0,0 0 0,0-1 0,22-12 0,-25 11 0,0 0 0,1 1 0,0 1 0,0 1 0,24-3 0,-1 2 0,72 0 0,-106 8 0,0 0 0,0 0 0,0 1 0,0 0 0,0 1 0,-1 1 0,1-1 0,-1 2 0,0-1 0,0 2 0,-1-1 0,1 1 0,-1 0 0,-1 1 0,1 0 0,-1 1 0,0 0 0,10 13 0,8 12 0,-3 1 0,0 1 0,26 58 0,-24-46 0,-11-22 0,-1 0 0,12 34 0,-17-37 0,-2 1 0,0-1 0,-1 1 0,-1 0 0,1 42 0,-4 41 0,-5 208 0,3-285 0,-2 0 0,-2 0 0,0 0 0,-2-1 0,-1 0 0,-20 47 0,-4-3 0,-28 56 0,50-108 0,-2-1 0,0-1 0,-1 0 0,-1-1 0,-19 18 0,13-13-1365,4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3:18.0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3:38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3:43.1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3:47.7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3:51.8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3:56.6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01.2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18:14:32.5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1328 5326 24575,'-106'0'0,"98"0"0,1 0 0,-1-1 0,1 0 0,-1 0 0,1-1 0,-1 0 0,-9-4 0,-51-22 4,-123-71 0,-66-66-106,192 120-54,3-4 0,-67-65 1,106 90 154,1-1 0,1 0 1,1-1-1,2-2 1,0 0-1,2 0 0,-23-60 1,26 47 34,3 0 1,1 0 0,-4-66-1,8 63 300,-31-120-240,15 13-94,2 24 0,-2-141 0,20 219 0,1-30 0,-3 0 0,-17-91 0,6 82 0,-4-143 0,19-92 0,2 142 0,-4 96 0,0 0 0,19-158 0,-15 219 0,10-66 0,4 1 0,4 1 0,33-87 0,105-182 0,-85 209 0,184-338 0,-131 303 0,-32 70 0,-87 105 0,1 2 0,0-1 0,1 1 0,14-7 0,8-6 0,-7 6 0,0 1 0,2 2 0,-1 0 0,1 2 0,52-10 0,-26 6 0,-6 0 0,-11 2 0,0 1 0,0 3 0,1 0 0,42 1 0,28 4 0,108 4 0,-194-2 0,-1 1 0,0 1 0,0 0 0,0 2 0,0 0 0,0 1 0,-1 2 0,0-1 0,-1 2 0,1 1 0,-2 0 0,1 1 0,-2 1 0,1 0 0,-2 1 0,0 1 0,0 1 0,17 22 0,-2 1 0,-2 1 0,-2 1 0,-1 1 0,-2 2 0,26 65 0,-2 8 0,77 138 0,14 33 0,-79-106 0,-25-66 0,-20-75 0,-2 1 0,-2 0 0,-2 1 0,-2 0 0,-1 0 0,-2 48 0,-7 1291 0,5-797 0,-5-505 0,-4 0 0,-23 97 0,23-131 0,-5 9 0,-3-1 0,-23 57 0,8-28 0,4-2 0,-67 176 0,81-229 0,-2-1 0,0-1 0,-2-1 0,-20 24 0,14-17 0,-2 1 0,-1-1 0,-2-1 0,-1-2 0,-1 0 0,-62 42 0,69-55 0,-1-1 0,0-2 0,-1 0 0,-1-1 0,0-2 0,0-1 0,-1 0 0,0-2 0,-41 3 0,-35-3 0,-128-10 0,192-1-36,1-2-1,0-1 1,1-2-1,-72-29 1,39 13-1147,28 11-5643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05.2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09.7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13.6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7:20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1757 24575,'-716'0'0,"692"0"0,0-1 0,0-1 0,1 0 0,-1-1 0,-37-10 0,47 9 0,1 0 0,-1-1 0,2 0 0,-1-1 0,1 0 0,0 0 0,0-1 0,1-1 0,1 1 0,-19-18 0,-25-32 0,3-2 0,4-2 0,-71-123 0,106 160 0,1-1 0,2 1 0,1-2 0,2 1 0,-4-39 0,3-131 0,7 164 0,-1-35 0,-2 36 0,2 1 0,2-1 0,2 1 0,1-1 0,17-53 0,-14 68 0,1 1 0,0 0 0,2 1 0,0 0 0,19-20 0,71-54 0,-16 14 0,-50 41 0,76-56 0,-94 77 0,2 0 0,-1 1 0,2 1 0,0 0 0,0 0 0,1 2 0,31-9 0,9 3 0,-29 6 0,-1 0 0,1-1 0,27-12 0,-31 11 0,0 0 0,1 1 0,0 1 0,0 1 0,31-3 0,-1 2 0,91 0 0,-135 8 0,0 0 0,0 0 0,0 1 0,0 0 0,0 1 0,-1 1 0,0-1 0,0 2 0,0-1 0,0 2 0,-1-1 0,0 1 0,-1 0 0,1 1 0,-2 0 0,1 1 0,-1 0 0,13 13 0,9 12 0,-1 1 0,-3 1 0,35 58 0,-31-46 0,-14-22 0,-2 0 0,16 34 0,-22-37 0,-1 1 0,-2-1 0,-1 1 0,-1 0 0,2 42 0,-6 41 0,-6 208 0,3-285 0,-2 0 0,-1 0 0,-3 0 0,0-1 0,-3 0 0,-24 47 0,-6-3 0,-35 56 0,63-108 0,-2-1 0,-1-1 0,-1 0 0,-1-1 0,-23 18 0,16-13-1365,3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18:14:39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1328 5193 24575,'-146'2'0,"-159"-4"0,287 0 0,0-1 0,0-1 0,1-1 0,-1 0 0,1-1 0,0-1 0,1 0 0,-1-2 0,1 0 0,1 0 0,0-2 0,0 0 0,-13-13 0,-3-3 0,-49-32 0,47 37 0,-49-44 0,-17-40 0,86 90 0,1-1 0,0-1 0,1 0 0,-16-36 0,13 4 0,12 39 0,0 1 0,-1-1 0,-8-17 0,-19-47 0,2 0 0,-32-155 0,53 202 0,-22-74 0,-7-34 0,31 95 0,1-1 0,3-71 0,2 59 0,2-1068 0,24 671 0,-23 405 0,1-1 0,3 1 0,2 1 0,1-1 0,36-85 0,-29 86 0,-2-1 0,-2-1 0,-2 0 0,7-52 0,-9 49 0,98-329 0,-93 333 0,1 1 0,3 2 0,36-64 0,60-78 0,-75 125 0,4-9 0,81-93 0,-39 84 0,-57 50 0,1 2 0,1 1 0,2 1 0,0 2 0,1 1 0,1 2 0,54-22 0,-74 36 0,0 0 0,0 1 0,0 1 0,0 0 0,27-1 0,81 6 0,-51 1 0,-20-4 0,-22 0 0,60 6 0,-81-4 0,-1 0 0,1 1 0,-1 1 0,1-1 0,-1 1 0,0 0 0,0 1 0,0 0 0,-1 1 0,1-1 0,8 9 0,6 8 0,-1 0 0,-1 2 0,29 42 0,41 83 0,-52-83 0,48 88 0,-66-120 0,-1 2 0,-2 0 0,17 47 0,27 117 0,-19-54 0,-29-100 0,-2 1 0,8 70 0,-4 96 0,1 1 0,36 126 0,10 95 0,-53-362 0,21 80 0,-16-92 0,-3 2 0,4 78 0,-13-29 0,12 156 0,-4-142 0,-8 157 0,-4-143 0,-1-85 0,-3-1 0,-2 0 0,-3-1 0,-26 80 0,22-68 0,13-48 0,-1 0 0,-1 0 0,-1 0 0,0 0 0,-10 17 0,-1 1 0,-18 51 0,21-50 0,-25 50 0,-78 110 0,110-188 0,0 1 0,-1-1 0,0 0 0,0 0 0,-1-1 0,0 0 0,0 0 0,0-1 0,-1 0 0,-11 5 0,8-4 0,-1-1 0,-1-1 0,1 0 0,-1-1 0,1 0 0,-25 2 0,20-4 0,0 2 0,1 1 0,-1 0 0,1 1 0,0 1 0,-24 11 0,-29 10 0,-163 29 0,206-52 0,0 2 0,0 1 0,0 1 0,1 1 0,-36 18 0,32-12 0,0-2 0,-33 9 0,21-8 0,16-5-1365,3-2-5461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8:52:25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08:52:25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1264 1853 24575,'-653'0'0,"631"0"0,0-1 0,1 0 0,-1-2 0,1 0 0,-36-10 0,45 9 0,0-1 0,0 0 0,0-1 0,1 0 0,0 0 0,0-1 0,0 0 0,1-1 0,0 0 0,-16-18 0,-23-34 0,3-3 0,2-1 0,-63-130 0,96 169 0,1-1 0,2 0 0,1-1 0,1 0 0,-3-40 0,2-139 0,8 173 0,-3-37 0,0 39 0,1 0 0,2 0 0,1 0 0,2 0 0,15-57 0,-12 73 0,0 0 0,1 0 0,0 1 0,1 0 0,18-20 0,64-59 0,-14 16 0,-46 44 0,69-60 0,-85 81 0,1 1 0,0 0 0,1 1 0,0 1 0,1 0 0,0 1 0,29-9 0,7 3 0,-26 8 0,0-2 0,0-1 0,25-11 0,-28 9 0,-1 2 0,2 1 0,-1 0 0,1 2 0,28-4 0,-2 4 0,85-2 0,-124 9 0,-1 0 0,1 0 0,0 1 0,-1 1 0,1 0 0,-1 0 0,0 1 0,0 1 0,0 0 0,-1 0 0,0 1 0,0 0 0,0 1 0,-1 0 0,0 1 0,-1 0 0,0 0 0,13 14 0,7 13 0,-1 1 0,-2 1 0,31 61 0,-27-48 0,-15-24 0,0 0 0,14 37 0,-20-40 0,-1 1 0,-1 0 0,-1 0 0,-2 0 0,2 45 0,-5 42 0,-5 220 0,2-300 0,-2 0 0,-1-1 0,-1 1 0,-2-1 0,-1-1 0,-24 50 0,-4-2 0,-32 58 0,56-115 0,0 0 0,-2-1 0,0 0 0,-1-1 0,-22 19 0,15-14-1365,4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3T14:44:37.8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1386 2031 24575,'-716'0'0,"692"0"0,0-1 0,0 0 0,1-2 0,-1-1 0,-37-10 0,47 9 0,1 0 0,-1 0 0,2-1 0,-1-1 0,1 0 0,0-1 0,0 0 0,1 0 0,1-1 0,-19-19 0,-25-39 0,3-1 0,4-2 0,-71-143 0,106 185 0,1 0 0,2-1 0,1 0 0,2 0 0,-4-45 0,3-152 0,7 190 0,-1-40 0,-2 42 0,2-1 0,2 1 0,2 0 0,1 0 0,17-62 0,-14 79 0,1 1 0,0 0 0,2 0 0,0 1 0,19-23 0,71-63 0,-16 17 0,-50 47 0,76-64 0,-94 87 0,2 2 0,-1 0 0,2 1 0,0 1 0,0 0 0,1 2 0,31-11 0,9 4 0,-29 8 0,-1-2 0,1 0 0,27-14 0,-31 12 0,0 1 0,1 0 0,0 2 0,0 1 0,31-3 0,-1 2 0,91 0 0,-135 9 0,0 0 0,0 1 0,0 0 0,0 1 0,0 0 0,-1 1 0,0 0 0,0 1 0,0 1 0,0-1 0,-1 2 0,0 0 0,-1 0 0,1 1 0,-2 0 0,1 1 0,-1 0 0,13 16 0,9 13 0,-1 1 0,-3 2 0,35 66 0,-31-52 0,-14-27 0,-2 1 0,16 40 0,-22-44 0,-1 1 0,-2 0 0,-1 1 0,-1-1 0,2 49 0,-6 48 0,-6 240 0,3-330 0,-2 1 0,-1 0 0,-3-1 0,0 0 0,-3-1 0,-24 54 0,-6-2 0,-35 64 0,63-125 0,-2-2 0,-1 1 0,-1-2 0,-1 0 0,-23 20 0,16-14-1365,3-1-5461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EC371-5ED8-4D42-85BD-1061EBBCAFA3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96125-92A2-4B56-AFB2-3CEB19A0F89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06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45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4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211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85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9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09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797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310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85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19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92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53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56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76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67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02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6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29A2F58-7656-41F8-9B6A-B851B6C3E917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04C1C16-2927-449C-B27E-40BA74C5E91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812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customXml" Target="../ink/ink6.xml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24.png"/><Relationship Id="rId5" Type="http://schemas.openxmlformats.org/officeDocument/2006/relationships/image" Target="../media/image188.png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customXml" Target="../ink/ink7.xml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10" Type="http://schemas.openxmlformats.org/officeDocument/2006/relationships/image" Target="../media/image53.png"/><Relationship Id="rId4" Type="http://schemas.openxmlformats.org/officeDocument/2006/relationships/image" Target="../media/image2210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2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21" Type="http://schemas.openxmlformats.org/officeDocument/2006/relationships/image" Target="../media/image89.png"/><Relationship Id="rId7" Type="http://schemas.openxmlformats.org/officeDocument/2006/relationships/image" Target="../media/image277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80.png"/><Relationship Id="rId24" Type="http://schemas.openxmlformats.org/officeDocument/2006/relationships/image" Target="../media/image92.png"/><Relationship Id="rId32" Type="http://schemas.openxmlformats.org/officeDocument/2006/relationships/image" Target="../media/image76.png"/><Relationship Id="rId5" Type="http://schemas.openxmlformats.org/officeDocument/2006/relationships/image" Target="../media/image275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9" Type="http://schemas.openxmlformats.org/officeDocument/2006/relationships/image" Target="../media/image78.png"/><Relationship Id="rId14" Type="http://schemas.openxmlformats.org/officeDocument/2006/relationships/image" Target="../media/image75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76.png"/><Relationship Id="rId26" Type="http://schemas.openxmlformats.org/officeDocument/2006/relationships/image" Target="../media/image107.png"/><Relationship Id="rId21" Type="http://schemas.openxmlformats.org/officeDocument/2006/relationships/image" Target="../media/image102.png"/><Relationship Id="rId7" Type="http://schemas.openxmlformats.org/officeDocument/2006/relationships/image" Target="../media/image277.png"/><Relationship Id="rId12" Type="http://schemas.openxmlformats.org/officeDocument/2006/relationships/image" Target="../media/image81.pn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image" Target="../media/image2.png"/><Relationship Id="rId16" Type="http://schemas.openxmlformats.org/officeDocument/2006/relationships/image" Target="../media/image98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80.pn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5" Type="http://schemas.openxmlformats.org/officeDocument/2006/relationships/image" Target="../media/image275.png"/><Relationship Id="rId15" Type="http://schemas.openxmlformats.org/officeDocument/2006/relationships/image" Target="../media/image88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79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9" Type="http://schemas.openxmlformats.org/officeDocument/2006/relationships/image" Target="../media/image78.png"/><Relationship Id="rId14" Type="http://schemas.openxmlformats.org/officeDocument/2006/relationships/image" Target="../media/image7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content/pdf/10.1140/epjc/s10052-012-1909-1.pdf" TargetMode="External"/><Relationship Id="rId3" Type="http://schemas.openxmlformats.org/officeDocument/2006/relationships/hyperlink" Target="https://cds.cern.ch/record/2293646/files/CMS-TDR-019.pdf" TargetMode="External"/><Relationship Id="rId7" Type="http://schemas.openxmlformats.org/officeDocument/2006/relationships/hyperlink" Target="https://arxiv.org/abs/2001.0976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ot.cern/" TargetMode="External"/><Relationship Id="rId11" Type="http://schemas.openxmlformats.org/officeDocument/2006/relationships/hyperlink" Target="http://papers.neurips.cc/paper/9015-pytorch-an-imperative-style-high-performance-deep-learning-library.pdf" TargetMode="External"/><Relationship Id="rId5" Type="http://schemas.openxmlformats.org/officeDocument/2006/relationships/hyperlink" Target="https://hgcal.web.cern.ch/" TargetMode="External"/><Relationship Id="rId10" Type="http://schemas.openxmlformats.org/officeDocument/2006/relationships/hyperlink" Target="http://doi.acm.org/10.1145/2939672.2939785" TargetMode="External"/><Relationship Id="rId4" Type="http://schemas.openxmlformats.org/officeDocument/2006/relationships/hyperlink" Target="https://pdg.lbl.gov/2011/reviews/rpp2011-rev-passage-particles-matter.pdf" TargetMode="External"/><Relationship Id="rId9" Type="http://schemas.openxmlformats.org/officeDocument/2006/relationships/hyperlink" Target="https://arxiv.org/pdf/2111.14939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26" Type="http://schemas.openxmlformats.org/officeDocument/2006/relationships/image" Target="../media/image134.png"/><Relationship Id="rId39" Type="http://schemas.openxmlformats.org/officeDocument/2006/relationships/customXml" Target="../ink/ink10.xml"/><Relationship Id="rId51" Type="http://schemas.openxmlformats.org/officeDocument/2006/relationships/customXml" Target="../ink/ink16.xml"/><Relationship Id="rId3" Type="http://schemas.openxmlformats.org/officeDocument/2006/relationships/image" Target="../media/image2280.png"/><Relationship Id="rId34" Type="http://schemas.openxmlformats.org/officeDocument/2006/relationships/image" Target="../media/image142.png"/><Relationship Id="rId42" Type="http://schemas.openxmlformats.org/officeDocument/2006/relationships/image" Target="../media/image3370.png"/><Relationship Id="rId47" Type="http://schemas.openxmlformats.org/officeDocument/2006/relationships/customXml" Target="../ink/ink14.xml"/><Relationship Id="rId50" Type="http://schemas.openxmlformats.org/officeDocument/2006/relationships/image" Target="../media/image3410.png"/><Relationship Id="rId55" Type="http://schemas.openxmlformats.org/officeDocument/2006/relationships/customXml" Target="../ink/ink18.xml"/><Relationship Id="rId7" Type="http://schemas.openxmlformats.org/officeDocument/2006/relationships/image" Target="../media/image129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3350.png"/><Relationship Id="rId46" Type="http://schemas.openxmlformats.org/officeDocument/2006/relationships/image" Target="../media/image3390.png"/><Relationship Id="rId2" Type="http://schemas.openxmlformats.org/officeDocument/2006/relationships/image" Target="../media/image2.png"/><Relationship Id="rId29" Type="http://schemas.openxmlformats.org/officeDocument/2006/relationships/image" Target="../media/image137.png"/><Relationship Id="rId41" Type="http://schemas.openxmlformats.org/officeDocument/2006/relationships/customXml" Target="../ink/ink11.xml"/><Relationship Id="rId54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customXml" Target="../ink/ink9.xml"/><Relationship Id="rId40" Type="http://schemas.openxmlformats.org/officeDocument/2006/relationships/image" Target="../media/image3360.png"/><Relationship Id="rId45" Type="http://schemas.openxmlformats.org/officeDocument/2006/relationships/customXml" Target="../ink/ink13.xml"/><Relationship Id="rId53" Type="http://schemas.openxmlformats.org/officeDocument/2006/relationships/customXml" Target="../ink/ink17.xml"/><Relationship Id="rId5" Type="http://schemas.openxmlformats.org/officeDocument/2006/relationships/image" Target="../media/image3210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image" Target="../media/image3340.png"/><Relationship Id="rId49" Type="http://schemas.openxmlformats.org/officeDocument/2006/relationships/customXml" Target="../ink/ink15.xml"/><Relationship Id="rId57" Type="http://schemas.openxmlformats.org/officeDocument/2006/relationships/customXml" Target="../ink/ink19.xml"/><Relationship Id="rId31" Type="http://schemas.openxmlformats.org/officeDocument/2006/relationships/image" Target="../media/image139.png"/><Relationship Id="rId44" Type="http://schemas.openxmlformats.org/officeDocument/2006/relationships/image" Target="../media/image3380.png"/><Relationship Id="rId52" Type="http://schemas.openxmlformats.org/officeDocument/2006/relationships/image" Target="../media/image3420.png"/><Relationship Id="rId4" Type="http://schemas.openxmlformats.org/officeDocument/2006/relationships/image" Target="../media/image2291.png"/><Relationship Id="rId22" Type="http://schemas.openxmlformats.org/officeDocument/2006/relationships/image" Target="../media/image247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35" Type="http://schemas.openxmlformats.org/officeDocument/2006/relationships/customXml" Target="../ink/ink8.xml"/><Relationship Id="rId43" Type="http://schemas.openxmlformats.org/officeDocument/2006/relationships/customXml" Target="../ink/ink12.xml"/><Relationship Id="rId48" Type="http://schemas.openxmlformats.org/officeDocument/2006/relationships/image" Target="../media/image3400.png"/><Relationship Id="rId56" Type="http://schemas.openxmlformats.org/officeDocument/2006/relationships/image" Target="../media/image34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0.png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9" Type="http://schemas.openxmlformats.org/officeDocument/2006/relationships/image" Target="../media/image3610.png"/><Relationship Id="rId3" Type="http://schemas.openxmlformats.org/officeDocument/2006/relationships/image" Target="../media/image3450.png"/><Relationship Id="rId21" Type="http://schemas.openxmlformats.org/officeDocument/2006/relationships/image" Target="../media/image151.png"/><Relationship Id="rId34" Type="http://schemas.openxmlformats.org/officeDocument/2006/relationships/image" Target="../media/image3590.png"/><Relationship Id="rId42" Type="http://schemas.openxmlformats.org/officeDocument/2006/relationships/image" Target="../media/image3620.png"/><Relationship Id="rId47" Type="http://schemas.openxmlformats.org/officeDocument/2006/relationships/customXml" Target="../ink/ink31.xml"/><Relationship Id="rId12" Type="http://schemas.openxmlformats.org/officeDocument/2006/relationships/image" Target="../media/image2291.png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33" Type="http://schemas.openxmlformats.org/officeDocument/2006/relationships/customXml" Target="../ink/ink23.xml"/><Relationship Id="rId38" Type="http://schemas.openxmlformats.org/officeDocument/2006/relationships/customXml" Target="../ink/ink26.xml"/><Relationship Id="rId46" Type="http://schemas.openxmlformats.org/officeDocument/2006/relationships/image" Target="../media/image3640.png"/><Relationship Id="rId2" Type="http://schemas.openxmlformats.org/officeDocument/2006/relationships/image" Target="../media/image2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29" Type="http://schemas.openxmlformats.org/officeDocument/2006/relationships/image" Target="../media/image3580.png"/><Relationship Id="rId41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0.png"/><Relationship Id="rId24" Type="http://schemas.openxmlformats.org/officeDocument/2006/relationships/image" Target="../media/image154.png"/><Relationship Id="rId32" Type="http://schemas.openxmlformats.org/officeDocument/2006/relationships/customXml" Target="../ink/ink22.xml"/><Relationship Id="rId37" Type="http://schemas.openxmlformats.org/officeDocument/2006/relationships/customXml" Target="../ink/ink25.xml"/><Relationship Id="rId40" Type="http://schemas.openxmlformats.org/officeDocument/2006/relationships/customXml" Target="../ink/ink27.xml"/><Relationship Id="rId45" Type="http://schemas.openxmlformats.org/officeDocument/2006/relationships/customXml" Target="../ink/ink30.xml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28" Type="http://schemas.openxmlformats.org/officeDocument/2006/relationships/customXml" Target="../ink/ink20.xml"/><Relationship Id="rId36" Type="http://schemas.openxmlformats.org/officeDocument/2006/relationships/image" Target="../media/image3600.png"/><Relationship Id="rId19" Type="http://schemas.openxmlformats.org/officeDocument/2006/relationships/image" Target="../media/image149.png"/><Relationship Id="rId31" Type="http://schemas.openxmlformats.org/officeDocument/2006/relationships/image" Target="../media/image3370.png"/><Relationship Id="rId44" Type="http://schemas.openxmlformats.org/officeDocument/2006/relationships/image" Target="../media/image3630.png"/><Relationship Id="rId4" Type="http://schemas.openxmlformats.org/officeDocument/2006/relationships/image" Target="../media/image143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Relationship Id="rId30" Type="http://schemas.openxmlformats.org/officeDocument/2006/relationships/customXml" Target="../ink/ink21.xml"/><Relationship Id="rId35" Type="http://schemas.openxmlformats.org/officeDocument/2006/relationships/customXml" Target="../ink/ink24.xml"/><Relationship Id="rId43" Type="http://schemas.openxmlformats.org/officeDocument/2006/relationships/customXml" Target="../ink/ink29.xml"/><Relationship Id="rId48" Type="http://schemas.openxmlformats.org/officeDocument/2006/relationships/image" Target="../media/image34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0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3770.png"/><Relationship Id="rId39" Type="http://schemas.openxmlformats.org/officeDocument/2006/relationships/customXml" Target="../ink/ink43.xml"/><Relationship Id="rId3" Type="http://schemas.openxmlformats.org/officeDocument/2006/relationships/image" Target="../media/image3650.png"/><Relationship Id="rId21" Type="http://schemas.openxmlformats.org/officeDocument/2006/relationships/image" Target="../media/image168.png"/><Relationship Id="rId34" Type="http://schemas.openxmlformats.org/officeDocument/2006/relationships/customXml" Target="../ink/ink39.xml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customXml" Target="../ink/ink32.xml"/><Relationship Id="rId33" Type="http://schemas.openxmlformats.org/officeDocument/2006/relationships/customXml" Target="../ink/ink38.xml"/><Relationship Id="rId38" Type="http://schemas.openxmlformats.org/officeDocument/2006/relationships/image" Target="../media/image172.png"/><Relationship Id="rId2" Type="http://schemas.openxmlformats.org/officeDocument/2006/relationships/image" Target="../media/image2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customXml" Target="../ink/ink37.xml"/><Relationship Id="rId37" Type="http://schemas.openxmlformats.org/officeDocument/2006/relationships/customXml" Target="../ink/ink42.xml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3370.png"/><Relationship Id="rId36" Type="http://schemas.openxmlformats.org/officeDocument/2006/relationships/customXml" Target="../ink/ink41.xml"/><Relationship Id="rId10" Type="http://schemas.openxmlformats.org/officeDocument/2006/relationships/image" Target="../media/image2670.png"/><Relationship Id="rId19" Type="http://schemas.openxmlformats.org/officeDocument/2006/relationships/image" Target="../media/image166.png"/><Relationship Id="rId31" Type="http://schemas.openxmlformats.org/officeDocument/2006/relationships/customXml" Target="../ink/ink36.xml"/><Relationship Id="rId9" Type="http://schemas.openxmlformats.org/officeDocument/2006/relationships/image" Target="../media/image2291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customXml" Target="../ink/ink33.xml"/><Relationship Id="rId30" Type="http://schemas.openxmlformats.org/officeDocument/2006/relationships/customXml" Target="../ink/ink35.xml"/><Relationship Id="rId35" Type="http://schemas.openxmlformats.org/officeDocument/2006/relationships/customXml" Target="../ink/ink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3.xml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3675E3D-56EC-2878-9302-5FE11C1E6F03}"/>
              </a:ext>
            </a:extLst>
          </p:cNvPr>
          <p:cNvSpPr/>
          <p:nvPr/>
        </p:nvSpPr>
        <p:spPr>
          <a:xfrm>
            <a:off x="0" y="0"/>
            <a:ext cx="12192000" cy="32101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21FCF5-A975-AAE5-F4F0-CB19DD107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697571" y="811709"/>
            <a:ext cx="5213604" cy="15867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F0D7DF-DF9F-A7F4-D07F-AB9EA752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821" y="310541"/>
            <a:ext cx="3978613" cy="219919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007F17-9961-9F71-B7A0-EF5C6EF80C7D}"/>
              </a:ext>
            </a:extLst>
          </p:cNvPr>
          <p:cNvSpPr txBox="1"/>
          <p:nvPr/>
        </p:nvSpPr>
        <p:spPr>
          <a:xfrm>
            <a:off x="855859" y="3210127"/>
            <a:ext cx="10480281" cy="1665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mproving </a:t>
            </a:r>
            <a:r>
              <a:rPr lang="en-US" sz="32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lose </a:t>
            </a:r>
            <a:r>
              <a:rPr lang="en-US" sz="32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hotons </a:t>
            </a:r>
            <a:r>
              <a:rPr lang="en-US" sz="3200" b="1" cap="all" dirty="0" err="1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</a:t>
            </a:r>
            <a:r>
              <a:rPr lang="en-US" sz="2800" b="1" cap="all" dirty="0" err="1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Esolution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 the </a:t>
            </a:r>
            <a:r>
              <a:rPr lang="en-US" sz="32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CMS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2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HGCAL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2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etector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With </a:t>
            </a:r>
            <a:r>
              <a:rPr lang="en-US" sz="32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achine </a:t>
            </a:r>
            <a:r>
              <a:rPr lang="en-US" sz="32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earning </a:t>
            </a:r>
            <a:r>
              <a:rPr lang="en-US" sz="32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echniques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E58AE3-3299-EAD9-B73A-DA0E42B2D40D}"/>
              </a:ext>
            </a:extLst>
          </p:cNvPr>
          <p:cNvSpPr txBox="1"/>
          <p:nvPr/>
        </p:nvSpPr>
        <p:spPr>
          <a:xfrm>
            <a:off x="855859" y="5186059"/>
            <a:ext cx="10480281" cy="1109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Stefano Veroni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Imperial College London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05/08/2022</a:t>
            </a:r>
          </a:p>
        </p:txBody>
      </p:sp>
    </p:spTree>
    <p:extLst>
      <p:ext uri="{BB962C8B-B14F-4D97-AF65-F5344CB8AC3E}">
        <p14:creationId xmlns:p14="http://schemas.microsoft.com/office/powerpoint/2010/main" val="1080025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3C67B-9D07-ED02-230A-9ED1E634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573" y="-103762"/>
            <a:ext cx="7627977" cy="940190"/>
          </a:xfrm>
        </p:spPr>
        <p:txBody>
          <a:bodyPr>
            <a:normAutofit/>
          </a:bodyPr>
          <a:lstStyle/>
          <a:p>
            <a:r>
              <a:rPr lang="en-GB" sz="2800" dirty="0"/>
              <a:t>CLUE3D RECONSTRUCTION ACCURACY</a:t>
            </a:r>
            <a:br>
              <a:rPr lang="en-GB" sz="2800" dirty="0"/>
            </a:br>
            <a:r>
              <a:rPr lang="en-GB" sz="1800" dirty="0">
                <a:solidFill>
                  <a:srgbClr val="FF0000"/>
                </a:solidFill>
              </a:rPr>
              <a:t>(Fractional Energy)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68EA32-AA33-3011-C99F-1846FBDD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AFE9DD-B1B9-F858-A87E-315DEFDAB746}"/>
              </a:ext>
            </a:extLst>
          </p:cNvPr>
          <p:cNvSpPr txBox="1"/>
          <p:nvPr/>
        </p:nvSpPr>
        <p:spPr>
          <a:xfrm>
            <a:off x="1130877" y="801026"/>
            <a:ext cx="446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600,000 2-photons events with conversion vertices’ separation in (1.5, 5.5)cm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A89878-481C-1FD8-0954-F85FE189876D}"/>
              </a:ext>
            </a:extLst>
          </p:cNvPr>
          <p:cNvSpPr txBox="1"/>
          <p:nvPr/>
        </p:nvSpPr>
        <p:spPr>
          <a:xfrm>
            <a:off x="7146421" y="1004991"/>
            <a:ext cx="35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600,000 single-photons events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2ADB21B-98F6-5248-C2DB-6107327224C0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>
            <a:off x="3363376" y="1447357"/>
            <a:ext cx="2732624" cy="7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93D87F-A1AB-6706-0E13-3A282DE2606C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6096000" y="1374323"/>
            <a:ext cx="2844365" cy="14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2C4646B-A761-3818-2EDB-420DDC082410}"/>
              </a:ext>
            </a:extLst>
          </p:cNvPr>
          <p:cNvSpPr txBox="1"/>
          <p:nvPr/>
        </p:nvSpPr>
        <p:spPr>
          <a:xfrm>
            <a:off x="5458838" y="1520391"/>
            <a:ext cx="127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CLUE 3D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F8DD06-74F8-21DA-EA51-ECE3034E5A5D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10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2637B48-DB17-253A-8710-F49E7553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44" y="1893695"/>
            <a:ext cx="3515216" cy="451083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F3F5B52-D689-873F-9BC6-5CD87B012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70" y="2957210"/>
            <a:ext cx="3562490" cy="344509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964A559-F907-23B4-38FF-D05746845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274" y="1919952"/>
            <a:ext cx="6182588" cy="44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3C67B-9D07-ED02-230A-9ED1E634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624" y="-104775"/>
            <a:ext cx="5313402" cy="950728"/>
          </a:xfrm>
        </p:spPr>
        <p:txBody>
          <a:bodyPr>
            <a:normAutofit/>
          </a:bodyPr>
          <a:lstStyle/>
          <a:p>
            <a:r>
              <a:rPr lang="en-GB" sz="2800" dirty="0"/>
              <a:t>CLUE3D Extra-</a:t>
            </a:r>
            <a:r>
              <a:rPr lang="en-GB" sz="2800" dirty="0" err="1"/>
              <a:t>tracksters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1600" dirty="0"/>
              <a:t>(from Double events)</a:t>
            </a:r>
            <a:endParaRPr lang="en-GB" sz="2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68EA32-AA33-3011-C99F-1846FBDD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42105AD-5207-EA3B-02B7-5D4D104C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36" y="1572626"/>
            <a:ext cx="5603520" cy="394103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F49E934-884B-D74E-5D55-3F0DA71AE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16" y="1572626"/>
            <a:ext cx="5560279" cy="394103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99C8040-0AB3-5724-4DD6-C5C0631E9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084" y="2919166"/>
            <a:ext cx="3115110" cy="124794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CE88524-5E11-C3DB-48BD-4E937FE395F7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11</a:t>
            </a:r>
          </a:p>
        </p:txBody>
      </p:sp>
    </p:spTree>
    <p:extLst>
      <p:ext uri="{BB962C8B-B14F-4D97-AF65-F5344CB8AC3E}">
        <p14:creationId xmlns:p14="http://schemas.microsoft.com/office/powerpoint/2010/main" val="36918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3A91943-1E77-75D9-ED12-AA1B585704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22532" y="2029839"/>
                <a:ext cx="5346936" cy="1905000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GB" sz="4800" dirty="0"/>
                  <a:t>Key Quantities</a:t>
                </a:r>
                <a:br>
                  <a:rPr lang="en-GB" sz="4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95,105</m:t>
                          </m:r>
                        </m:e>
                      </m:d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3A91943-1E77-75D9-ED12-AA1B585704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22532" y="2029839"/>
                <a:ext cx="5346936" cy="1905000"/>
              </a:xfrm>
              <a:blipFill>
                <a:blip r:embed="rId2"/>
                <a:stretch>
                  <a:fillRect l="-6378" r="-23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C82DDD4-0816-FB11-1458-16AA7F4DF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3123B2-0482-FB4A-5E3F-AD3F2F0F2C13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12</a:t>
            </a:r>
          </a:p>
        </p:txBody>
      </p:sp>
    </p:spTree>
    <p:extLst>
      <p:ext uri="{BB962C8B-B14F-4D97-AF65-F5344CB8AC3E}">
        <p14:creationId xmlns:p14="http://schemas.microsoft.com/office/powerpoint/2010/main" val="300733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64EFFD-A18F-D5E9-E4EC-EAF07846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166" y="-6816"/>
            <a:ext cx="8437479" cy="740130"/>
          </a:xfrm>
        </p:spPr>
        <p:txBody>
          <a:bodyPr>
            <a:normAutofit/>
          </a:bodyPr>
          <a:lstStyle/>
          <a:p>
            <a:r>
              <a:rPr lang="en-GB" dirty="0"/>
              <a:t>General Utilities – lcs info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2D84A6-561B-4A5B-E4F1-AB5CE29E1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85FDED5-3F83-44C0-3A2F-591734E30E94}"/>
                  </a:ext>
                </a:extLst>
              </p:cNvPr>
              <p:cNvSpPr txBox="1"/>
              <p:nvPr/>
            </p:nvSpPr>
            <p:spPr>
              <a:xfrm>
                <a:off x="859971" y="1328057"/>
                <a:ext cx="9154886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GB" dirty="0"/>
                  <a:t>Sum of all Energies </a:t>
                </a:r>
                <a:r>
                  <a:rPr lang="en-GB" dirty="0">
                    <a:solidFill>
                      <a:srgbClr val="FFFF00"/>
                    </a:solidFill>
                  </a:rPr>
                  <a:t>(#1)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GB" dirty="0">
                  <a:solidFill>
                    <a:srgbClr val="FFFF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GB" dirty="0">
                  <a:solidFill>
                    <a:srgbClr val="FFFF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GB" dirty="0"/>
                  <a:t>List of </a:t>
                </a:r>
                <a14:m>
                  <m:oMath xmlns:m="http://schemas.openxmlformats.org/officeDocument/2006/math">
                    <m:r>
                      <a:rPr lang="en-GB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)&gt;</m:t>
                    </m:r>
                  </m:oMath>
                </a14:m>
                <a:r>
                  <a:rPr lang="en-GB" dirty="0"/>
                  <a:t> lcs’ energies, sorted in descending order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GB" dirty="0"/>
                  <a:t>List of </a:t>
                </a:r>
                <a14:m>
                  <m:oMath xmlns:m="http://schemas.openxmlformats.org/officeDocument/2006/math">
                    <m:r>
                      <a:rPr lang="en-GB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GB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GB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GB" dirty="0"/>
                  <a:t> lcs’ Layer# MINUS start (sorted as above with energy)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GB" dirty="0"/>
              </a:p>
              <a:p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GB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List of all </a:t>
                </a:r>
                <a:r>
                  <a:rPr lang="en-GB" dirty="0" err="1">
                    <a:solidFill>
                      <a:schemeClr val="tx1">
                        <a:lumMod val="50000"/>
                      </a:schemeClr>
                    </a:solidFill>
                  </a:rPr>
                  <a:t>xs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 and all </a:t>
                </a:r>
                <a:r>
                  <a:rPr lang="en-GB" dirty="0" err="1">
                    <a:solidFill>
                      <a:schemeClr val="tx1">
                        <a:lumMod val="50000"/>
                      </a:schemeClr>
                    </a:solidFill>
                  </a:rPr>
                  <a:t>ys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 (keep </a:t>
                </a:r>
                <a:r>
                  <a:rPr lang="en-GB" dirty="0">
                    <a:solidFill>
                      <a:srgbClr val="9BA15D"/>
                    </a:solidFill>
                  </a:rPr>
                  <a:t>&lt;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9BA15D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i="0" dirty="0" smtClean="0">
                        <a:solidFill>
                          <a:srgbClr val="9BA15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9BA15D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i="0" dirty="0" smtClean="0">
                        <a:solidFill>
                          <a:srgbClr val="9BA15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9BA15D"/>
                    </a:solidFill>
                  </a:rPr>
                  <a:t>&gt;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, sorted as above)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85FDED5-3F83-44C0-3A2F-591734E30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328057"/>
                <a:ext cx="9154886" cy="3139321"/>
              </a:xfrm>
              <a:prstGeom prst="rect">
                <a:avLst/>
              </a:prstGeom>
              <a:blipFill>
                <a:blip r:embed="rId3"/>
                <a:stretch>
                  <a:fillRect l="-399" t="-1165" b="-21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A12EE2-E713-E4D6-4BD0-97BB128CAAF4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13</a:t>
            </a:r>
          </a:p>
        </p:txBody>
      </p:sp>
    </p:spTree>
    <p:extLst>
      <p:ext uri="{BB962C8B-B14F-4D97-AF65-F5344CB8AC3E}">
        <p14:creationId xmlns:p14="http://schemas.microsoft.com/office/powerpoint/2010/main" val="123735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64EFFD-A18F-D5E9-E4EC-EAF07846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561" y="148949"/>
            <a:ext cx="7111695" cy="520049"/>
          </a:xfrm>
        </p:spPr>
        <p:txBody>
          <a:bodyPr>
            <a:normAutofit fontScale="90000"/>
          </a:bodyPr>
          <a:lstStyle/>
          <a:p>
            <a:r>
              <a:rPr lang="en-GB" dirty="0"/>
              <a:t>Key Quantities – Energy &amp; Profile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2D84A6-561B-4A5B-E4F1-AB5CE29E1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541C791-90FB-5EC4-A6C9-6EBE6B19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83" y="824914"/>
            <a:ext cx="3254274" cy="25010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7947C09-5F5E-DF73-3DDE-56C4B407F7A5}"/>
              </a:ext>
            </a:extLst>
          </p:cNvPr>
          <p:cNvSpPr txBox="1"/>
          <p:nvPr/>
        </p:nvSpPr>
        <p:spPr>
          <a:xfrm>
            <a:off x="161600" y="3275111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752776-5C61-0181-5A05-63BB2992C0D9}"/>
              </a:ext>
            </a:extLst>
          </p:cNvPr>
          <p:cNvSpPr txBox="1"/>
          <p:nvPr/>
        </p:nvSpPr>
        <p:spPr>
          <a:xfrm>
            <a:off x="3797228" y="3296041"/>
            <a:ext cx="858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#15/28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FAA7FB-90C7-FEF6-D818-1D21C9BA4FDC}"/>
              </a:ext>
            </a:extLst>
          </p:cNvPr>
          <p:cNvSpPr txBox="1"/>
          <p:nvPr/>
        </p:nvSpPr>
        <p:spPr>
          <a:xfrm>
            <a:off x="3797229" y="6120342"/>
            <a:ext cx="858104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#15/28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86D0DEA-F980-5518-0240-5144E7B3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71" y="1649962"/>
            <a:ext cx="1054115" cy="80423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51546CB-C4BB-9BA6-2567-62EBAB0865EF}"/>
              </a:ext>
            </a:extLst>
          </p:cNvPr>
          <p:cNvSpPr txBox="1"/>
          <p:nvPr/>
        </p:nvSpPr>
        <p:spPr>
          <a:xfrm>
            <a:off x="7703188" y="6110159"/>
            <a:ext cx="569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853BFB3-17DB-402A-1A93-E1F6E978D0A9}"/>
                  </a:ext>
                </a:extLst>
              </p:cNvPr>
              <p:cNvSpPr txBox="1"/>
              <p:nvPr/>
            </p:nvSpPr>
            <p:spPr>
              <a:xfrm>
                <a:off x="7193550" y="1941050"/>
                <a:ext cx="5096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853BFB3-17DB-402A-1A93-E1F6E978D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50" y="1941050"/>
                <a:ext cx="50963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4681A6-9585-5287-9EA7-AF7F770D44F0}"/>
              </a:ext>
            </a:extLst>
          </p:cNvPr>
          <p:cNvSpPr txBox="1"/>
          <p:nvPr/>
        </p:nvSpPr>
        <p:spPr>
          <a:xfrm>
            <a:off x="7703188" y="3235690"/>
            <a:ext cx="569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783EE5D-FDAD-8D5E-5C7A-83E5079ACCC7}"/>
                  </a:ext>
                </a:extLst>
              </p:cNvPr>
              <p:cNvSpPr txBox="1"/>
              <p:nvPr/>
            </p:nvSpPr>
            <p:spPr>
              <a:xfrm>
                <a:off x="7205759" y="4783634"/>
                <a:ext cx="497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783EE5D-FDAD-8D5E-5C7A-83E5079AC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59" y="4783634"/>
                <a:ext cx="49743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B231D35-AD20-90D6-1668-B806A8159BC4}"/>
              </a:ext>
            </a:extLst>
          </p:cNvPr>
          <p:cNvSpPr txBox="1"/>
          <p:nvPr/>
        </p:nvSpPr>
        <p:spPr>
          <a:xfrm>
            <a:off x="161600" y="6078960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5004DC1-C02A-5FE5-EC38-7D67DE9E8A1E}"/>
              </a:ext>
            </a:extLst>
          </p:cNvPr>
          <p:cNvSpPr txBox="1"/>
          <p:nvPr/>
        </p:nvSpPr>
        <p:spPr>
          <a:xfrm>
            <a:off x="10321048" y="194264"/>
            <a:ext cx="1536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#34/60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A4093DD0-1162-AE09-6BEE-BF5E4E610C55}"/>
                  </a:ext>
                </a:extLst>
              </p14:cNvPr>
              <p14:cNvContentPartPr/>
              <p14:nvPr/>
            </p14:nvContentPartPr>
            <p14:xfrm>
              <a:off x="4333999" y="3405949"/>
              <a:ext cx="36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A4093DD0-1162-AE09-6BEE-BF5E4E610C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24999" y="339694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6FE34916-D56A-4049-EB73-0FB770E250D0}"/>
                  </a:ext>
                </a:extLst>
              </p14:cNvPr>
              <p14:cNvContentPartPr/>
              <p14:nvPr/>
            </p14:nvContentPartPr>
            <p14:xfrm>
              <a:off x="4372879" y="3512509"/>
              <a:ext cx="3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6FE34916-D56A-4049-EB73-0FB770E250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3879" y="350350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Immagine 35">
            <a:extLst>
              <a:ext uri="{FF2B5EF4-FFF2-40B4-BE49-F238E27FC236}">
                <a16:creationId xmlns:a16="http://schemas.microsoft.com/office/drawing/2014/main" id="{A92C005B-621F-4914-3E2C-17A0CFB24C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623" y="824914"/>
            <a:ext cx="3242503" cy="2488211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AA606C60-CD03-C794-5300-DEC02E0947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602" y="3667005"/>
            <a:ext cx="3242502" cy="2488211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76E9BBD-18A9-4725-AE28-06AECA8A1D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2184" y="3653509"/>
            <a:ext cx="3242501" cy="2500502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0CB29CB4-759B-831C-A35D-9E48775966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04261" y="3653508"/>
            <a:ext cx="3124393" cy="2495259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1E86C4E2-199C-5983-4C43-A0FF3E23A8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0281" y="812055"/>
            <a:ext cx="3148374" cy="2495259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30D3DEC-E153-4ACB-0980-C9356C40ED56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14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F6B5161E-2089-E12E-63C4-15A410C38D4A}"/>
              </a:ext>
            </a:extLst>
          </p:cNvPr>
          <p:cNvSpPr/>
          <p:nvPr/>
        </p:nvSpPr>
        <p:spPr>
          <a:xfrm>
            <a:off x="6186055" y="6033086"/>
            <a:ext cx="422563" cy="872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600" dirty="0">
                <a:solidFill>
                  <a:schemeClr val="bg1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1002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64EFFD-A18F-D5E9-E4EC-EAF07846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52" y="-6816"/>
            <a:ext cx="6505863" cy="785855"/>
          </a:xfrm>
        </p:spPr>
        <p:txBody>
          <a:bodyPr>
            <a:normAutofit/>
          </a:bodyPr>
          <a:lstStyle/>
          <a:p>
            <a:r>
              <a:rPr lang="en-GB" dirty="0"/>
              <a:t>Key Quantities – # Photons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2D84A6-561B-4A5B-E4F1-AB5CE29E1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DD06A1C-5D30-5A36-D245-572BE1F331F8}"/>
              </a:ext>
            </a:extLst>
          </p:cNvPr>
          <p:cNvSpPr txBox="1"/>
          <p:nvPr/>
        </p:nvSpPr>
        <p:spPr>
          <a:xfrm>
            <a:off x="336374" y="3286946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1D7273A-3F57-EAA8-00A9-A81C8FC3AD7C}"/>
              </a:ext>
            </a:extLst>
          </p:cNvPr>
          <p:cNvSpPr txBox="1"/>
          <p:nvPr/>
        </p:nvSpPr>
        <p:spPr>
          <a:xfrm>
            <a:off x="336374" y="6114395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DCDAEAF-7AF8-4050-0CEC-84C2F0FDC79D}"/>
              </a:ext>
            </a:extLst>
          </p:cNvPr>
          <p:cNvSpPr txBox="1"/>
          <p:nvPr/>
        </p:nvSpPr>
        <p:spPr>
          <a:xfrm>
            <a:off x="3922555" y="3245217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1DAEB55-7E8B-F0ED-7FFE-BCC262FF8BBF}"/>
              </a:ext>
            </a:extLst>
          </p:cNvPr>
          <p:cNvSpPr txBox="1"/>
          <p:nvPr/>
        </p:nvSpPr>
        <p:spPr>
          <a:xfrm>
            <a:off x="3919005" y="6114395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83841A6-DFDA-40EC-B710-A2A41DBB8EE9}"/>
              </a:ext>
            </a:extLst>
          </p:cNvPr>
          <p:cNvSpPr txBox="1"/>
          <p:nvPr/>
        </p:nvSpPr>
        <p:spPr>
          <a:xfrm>
            <a:off x="7682267" y="3279325"/>
            <a:ext cx="858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#15/28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36B4701-AF91-57EC-DB84-D2834587D9B1}"/>
              </a:ext>
            </a:extLst>
          </p:cNvPr>
          <p:cNvSpPr txBox="1"/>
          <p:nvPr/>
        </p:nvSpPr>
        <p:spPr>
          <a:xfrm>
            <a:off x="7689978" y="6132971"/>
            <a:ext cx="858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#15/28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BA13FD9-05DA-F47E-EAEC-B572C6F1E28A}"/>
              </a:ext>
            </a:extLst>
          </p:cNvPr>
          <p:cNvSpPr txBox="1"/>
          <p:nvPr/>
        </p:nvSpPr>
        <p:spPr>
          <a:xfrm>
            <a:off x="10321048" y="194264"/>
            <a:ext cx="1536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#34/60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955C9D7-1CC8-B3D5-57A5-34053D17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24" y="839932"/>
            <a:ext cx="3183804" cy="246924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9B67B80-010E-A545-5A20-D09807972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925" y="3704468"/>
            <a:ext cx="3183804" cy="244329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55B2A52-7B92-6DF9-C100-C7918BC6A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2" y="4278088"/>
            <a:ext cx="2230024" cy="1496414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2E75778-A882-FD8A-36EA-9A526C8AE54F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A9ABA72-B976-A1B5-1AB7-5DB0C03A4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84" y="839932"/>
            <a:ext cx="3183804" cy="246924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CB1AC1-B1DF-A9AB-DA9A-A052CC3B8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84" y="3678513"/>
            <a:ext cx="3183804" cy="24692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FBD75F2-C0A1-DA4F-2A3A-0B454E683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282" y="826529"/>
            <a:ext cx="3183804" cy="249838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78BB72E-C7C0-21C2-F5A1-7B81A057F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7283" y="3645149"/>
            <a:ext cx="3183804" cy="24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2F1AA889-2ECE-9314-DF02-E71DDC0E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9" y="835458"/>
            <a:ext cx="3129832" cy="244477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264EFFD-A18F-D5E9-E4EC-EAF07846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52" y="0"/>
            <a:ext cx="8210146" cy="779039"/>
          </a:xfrm>
        </p:spPr>
        <p:txBody>
          <a:bodyPr>
            <a:normAutofit/>
          </a:bodyPr>
          <a:lstStyle/>
          <a:p>
            <a:r>
              <a:rPr lang="en-GB" dirty="0"/>
              <a:t>Key Quantities – # Photons </a:t>
            </a:r>
            <a:r>
              <a:rPr lang="en-GB" sz="2200" dirty="0"/>
              <a:t>(Projected)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2D84A6-561B-4A5B-E4F1-AB5CE29E1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D4D1D7B-43EB-313E-082C-BEAAD401C9EB}"/>
              </a:ext>
            </a:extLst>
          </p:cNvPr>
          <p:cNvSpPr txBox="1"/>
          <p:nvPr/>
        </p:nvSpPr>
        <p:spPr>
          <a:xfrm>
            <a:off x="217319" y="3246600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5EAC99C-297D-602E-B562-07E604F811B4}"/>
              </a:ext>
            </a:extLst>
          </p:cNvPr>
          <p:cNvSpPr txBox="1"/>
          <p:nvPr/>
        </p:nvSpPr>
        <p:spPr>
          <a:xfrm>
            <a:off x="3576454" y="6100874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637D1EE-9296-4C64-A0FD-F659D03547DA}"/>
              </a:ext>
            </a:extLst>
          </p:cNvPr>
          <p:cNvSpPr txBox="1"/>
          <p:nvPr/>
        </p:nvSpPr>
        <p:spPr>
          <a:xfrm>
            <a:off x="186208" y="6100873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9472DB1-6A86-C6C0-B86F-EA7C86B8F5BD}"/>
              </a:ext>
            </a:extLst>
          </p:cNvPr>
          <p:cNvSpPr txBox="1"/>
          <p:nvPr/>
        </p:nvSpPr>
        <p:spPr>
          <a:xfrm>
            <a:off x="3572384" y="3246600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752B981-7F22-651A-EC2E-A735F5239439}"/>
              </a:ext>
            </a:extLst>
          </p:cNvPr>
          <p:cNvSpPr txBox="1"/>
          <p:nvPr/>
        </p:nvSpPr>
        <p:spPr>
          <a:xfrm>
            <a:off x="6973899" y="2318565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89AC0DF-DFB1-A840-1CD1-EE02AFADF709}"/>
              </a:ext>
            </a:extLst>
          </p:cNvPr>
          <p:cNvSpPr txBox="1"/>
          <p:nvPr/>
        </p:nvSpPr>
        <p:spPr>
          <a:xfrm>
            <a:off x="10800644" y="97131"/>
            <a:ext cx="1070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#10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0E6CED9-93B9-6DE7-F7F6-1D1FF0CF0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08" y="3667185"/>
            <a:ext cx="3164308" cy="247405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8A0677F-F0B3-80C0-8B66-59F1355EE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114" y="4270135"/>
            <a:ext cx="1914451" cy="126278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F8E4C83-85C3-F32D-1DA0-472C52D3F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114" y="1408135"/>
            <a:ext cx="1807085" cy="1280198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078C484A-A397-C605-FBB0-60FFA8677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809" y="829898"/>
            <a:ext cx="3129831" cy="2446513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5A47AB7-F3C5-65B8-0873-EE79D4CF4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4809" y="3667185"/>
            <a:ext cx="3124214" cy="247405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F0F0E12D-8525-7588-5648-A613EF707E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258" y="4270135"/>
            <a:ext cx="1783660" cy="1262782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9B9AE83-0EF8-5C80-CB48-7234A17C8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258" y="1408135"/>
            <a:ext cx="1752367" cy="1280198"/>
          </a:xfrm>
          <a:prstGeom prst="rect">
            <a:avLst/>
          </a:prstGeom>
        </p:spPr>
      </p:pic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8260D5BD-DFDD-49A2-F740-8625B835B79E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16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5E25F8F-DF8D-DDF7-091E-D87E18748EE7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054491" y="669299"/>
            <a:ext cx="2224492" cy="171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EAAA84-F09B-B35D-9FE9-BCC9AF51421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054491" y="2622268"/>
            <a:ext cx="2224492" cy="170933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BC9B48-0356-0D5F-D59D-93EF70D0C6D7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076406" y="4587373"/>
            <a:ext cx="2224493" cy="171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13BFA23-92FD-15B7-65EE-A4A67A347C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1089" y="4562272"/>
            <a:ext cx="2111130" cy="170839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C7A727C-BFC3-2801-0995-429284D00A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1089" y="2626375"/>
            <a:ext cx="2111130" cy="170839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3EB81CF-ADA8-78B1-ED9A-27D397C747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1089" y="669299"/>
            <a:ext cx="2070411" cy="1713978"/>
          </a:xfrm>
          <a:prstGeom prst="rect">
            <a:avLst/>
          </a:prstGeom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BD76353-A571-9C9C-5B62-C8DCB04A230B}"/>
              </a:ext>
            </a:extLst>
          </p:cNvPr>
          <p:cNvSpPr txBox="1"/>
          <p:nvPr/>
        </p:nvSpPr>
        <p:spPr>
          <a:xfrm>
            <a:off x="6973899" y="4279818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A53502F-B026-804D-5E25-D0FF168E6ECB}"/>
              </a:ext>
            </a:extLst>
          </p:cNvPr>
          <p:cNvSpPr txBox="1"/>
          <p:nvPr/>
        </p:nvSpPr>
        <p:spPr>
          <a:xfrm>
            <a:off x="6973899" y="6254761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C625C60-EAD5-D277-FEA7-CA4C1B3AB8EC}"/>
              </a:ext>
            </a:extLst>
          </p:cNvPr>
          <p:cNvSpPr txBox="1"/>
          <p:nvPr/>
        </p:nvSpPr>
        <p:spPr>
          <a:xfrm>
            <a:off x="9359575" y="2342470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6F4581DB-88AA-85D0-D697-1B0CBB0A3F11}"/>
              </a:ext>
            </a:extLst>
          </p:cNvPr>
          <p:cNvSpPr txBox="1"/>
          <p:nvPr/>
        </p:nvSpPr>
        <p:spPr>
          <a:xfrm>
            <a:off x="9364458" y="4305456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E7998868-13DF-A8CC-951F-057B64F37238}"/>
              </a:ext>
            </a:extLst>
          </p:cNvPr>
          <p:cNvSpPr txBox="1"/>
          <p:nvPr/>
        </p:nvSpPr>
        <p:spPr>
          <a:xfrm>
            <a:off x="9359575" y="6279243"/>
            <a:ext cx="50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77518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olo 1">
                <a:extLst>
                  <a:ext uri="{FF2B5EF4-FFF2-40B4-BE49-F238E27FC236}">
                    <a16:creationId xmlns:a16="http://schemas.microsoft.com/office/drawing/2014/main" id="{C811B0A9-02E0-9BE7-351C-65A83B5191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74562" y="148949"/>
                <a:ext cx="5373748" cy="52004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GB" dirty="0"/>
                  <a:t>Key Quantities – E &amp;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itolo 1">
                <a:extLst>
                  <a:ext uri="{FF2B5EF4-FFF2-40B4-BE49-F238E27FC236}">
                    <a16:creationId xmlns:a16="http://schemas.microsoft.com/office/drawing/2014/main" id="{C811B0A9-02E0-9BE7-351C-65A83B519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74562" y="148949"/>
                <a:ext cx="5373748" cy="520049"/>
              </a:xfrm>
              <a:blipFill>
                <a:blip r:embed="rId4"/>
                <a:stretch>
                  <a:fillRect l="-3405" t="-24419" b="-38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>
            <a:extLst>
              <a:ext uri="{FF2B5EF4-FFF2-40B4-BE49-F238E27FC236}">
                <a16:creationId xmlns:a16="http://schemas.microsoft.com/office/drawing/2014/main" id="{EB881E4E-6717-E318-1016-9F91EFF7E9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F67129F-85F5-3674-23CA-D9EFA92B4A08}"/>
              </a:ext>
            </a:extLst>
          </p:cNvPr>
          <p:cNvSpPr txBox="1"/>
          <p:nvPr/>
        </p:nvSpPr>
        <p:spPr>
          <a:xfrm>
            <a:off x="10350230" y="194264"/>
            <a:ext cx="1507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#30/56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16E195-86A0-F160-CE1A-D097A81A2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68" y="1805263"/>
            <a:ext cx="4270998" cy="32674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76D22A-E18E-F5B4-7C23-15272D999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138" y="2566416"/>
            <a:ext cx="1647347" cy="17251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1B5758F-02C7-8957-A2BD-16F25E9CF9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029" y="1805262"/>
            <a:ext cx="4382246" cy="326747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6E54EDF-073D-7172-E3BD-C0DED801C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400" y="2566417"/>
            <a:ext cx="1983828" cy="172516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A77C2DF-D2CD-AF56-1EE2-F2E46D07FB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4114" y="1805262"/>
            <a:ext cx="2483816" cy="3267479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81040F4-19BE-84C0-6E14-5A906A2043E7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F73E9A2-5008-1448-4CE9-9B542F6565E8}"/>
              </a:ext>
            </a:extLst>
          </p:cNvPr>
          <p:cNvSpPr txBox="1"/>
          <p:nvPr/>
        </p:nvSpPr>
        <p:spPr>
          <a:xfrm>
            <a:off x="194070" y="5072741"/>
            <a:ext cx="858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#15/28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8295AA6-2EB7-7462-F890-4E6BFC43917D}"/>
              </a:ext>
            </a:extLst>
          </p:cNvPr>
          <p:cNvSpPr txBox="1"/>
          <p:nvPr/>
        </p:nvSpPr>
        <p:spPr>
          <a:xfrm>
            <a:off x="4932383" y="5072740"/>
            <a:ext cx="858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#15/28</a:t>
            </a:r>
          </a:p>
        </p:txBody>
      </p:sp>
    </p:spTree>
    <p:extLst>
      <p:ext uri="{BB962C8B-B14F-4D97-AF65-F5344CB8AC3E}">
        <p14:creationId xmlns:p14="http://schemas.microsoft.com/office/powerpoint/2010/main" val="390312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91943-1E77-75D9-ED12-AA1B5857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2239"/>
            <a:ext cx="12191999" cy="1905000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Machine learning </a:t>
            </a:r>
            <a:br>
              <a:rPr lang="en-GB" sz="4800" dirty="0"/>
            </a:br>
            <a:r>
              <a:rPr lang="en-GB" sz="4800" dirty="0"/>
              <a:t>reconstruction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82DDD4-0816-FB11-1458-16AA7F4DF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3123B2-0482-FB4A-5E3F-AD3F2F0F2C13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18</a:t>
            </a:r>
          </a:p>
        </p:txBody>
      </p:sp>
    </p:spTree>
    <p:extLst>
      <p:ext uri="{BB962C8B-B14F-4D97-AF65-F5344CB8AC3E}">
        <p14:creationId xmlns:p14="http://schemas.microsoft.com/office/powerpoint/2010/main" val="47803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B86662-0945-72E3-4D68-49C3646A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379" y="133496"/>
            <a:ext cx="8323599" cy="555994"/>
          </a:xfrm>
        </p:spPr>
        <p:txBody>
          <a:bodyPr>
            <a:normAutofit/>
          </a:bodyPr>
          <a:lstStyle/>
          <a:p>
            <a:r>
              <a:rPr lang="en-GB" sz="2800" dirty="0"/>
              <a:t>Classification - Machine Learning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90EC23-31A4-04C3-E10F-BE3377DD4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1825D3-D43C-B302-C396-61D7645A6E90}"/>
              </a:ext>
            </a:extLst>
          </p:cNvPr>
          <p:cNvSpPr txBox="1"/>
          <p:nvPr/>
        </p:nvSpPr>
        <p:spPr>
          <a:xfrm>
            <a:off x="2480552" y="662079"/>
            <a:ext cx="69455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Feed ML model with Inputs:</a:t>
            </a:r>
          </a:p>
          <a:p>
            <a:pPr algn="ctr"/>
            <a:endParaRPr lang="en-GB" dirty="0">
              <a:latin typeface="+mj-lt"/>
            </a:endParaRPr>
          </a:p>
          <a:p>
            <a:pPr algn="ctr"/>
            <a:endParaRPr lang="en-GB" dirty="0">
              <a:latin typeface="+mj-lt"/>
            </a:endParaRPr>
          </a:p>
          <a:p>
            <a:pPr algn="ctr"/>
            <a:endParaRPr lang="en-GB" dirty="0">
              <a:latin typeface="+mj-lt"/>
            </a:endParaRPr>
          </a:p>
          <a:p>
            <a:pPr algn="ctr"/>
            <a:endParaRPr lang="en-GB" dirty="0">
              <a:latin typeface="+mj-lt"/>
            </a:endParaRPr>
          </a:p>
          <a:p>
            <a:pPr algn="ctr"/>
            <a:endParaRPr lang="en-GB" dirty="0">
              <a:latin typeface="+mj-lt"/>
            </a:endParaRPr>
          </a:p>
          <a:p>
            <a:pPr algn="ctr"/>
            <a:endParaRPr lang="en-GB" dirty="0">
              <a:latin typeface="+mj-lt"/>
            </a:endParaRPr>
          </a:p>
          <a:p>
            <a:pPr algn="ctr"/>
            <a:endParaRPr lang="en-GB" dirty="0">
              <a:latin typeface="+mj-lt"/>
            </a:endParaRPr>
          </a:p>
          <a:p>
            <a:pPr algn="ctr"/>
            <a:endParaRPr lang="en-GB" dirty="0">
              <a:latin typeface="+mj-lt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1BE7683-E705-52DC-8D9F-4585679125B7}"/>
              </a:ext>
            </a:extLst>
          </p:cNvPr>
          <p:cNvSpPr txBox="1"/>
          <p:nvPr/>
        </p:nvSpPr>
        <p:spPr>
          <a:xfrm>
            <a:off x="777471" y="3547107"/>
            <a:ext cx="2842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kern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I. Boosted Decision Trees </a:t>
            </a:r>
          </a:p>
          <a:p>
            <a:pPr algn="ctr"/>
            <a:r>
              <a:rPr lang="en-GB" sz="1800" b="1" kern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(</a:t>
            </a:r>
            <a:r>
              <a:rPr lang="en-GB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XGB</a:t>
            </a:r>
            <a:r>
              <a:rPr lang="en-GB" sz="1800" b="1" kern="1200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oost</a:t>
            </a:r>
            <a:r>
              <a:rPr lang="en-GB" sz="1800" b="1" kern="1200" dirty="0">
                <a:solidFill>
                  <a:schemeClr val="accent5"/>
                </a:solidFill>
                <a:latin typeface="+mj-lt"/>
                <a:ea typeface="+mn-ea"/>
                <a:cs typeface="+mn-cs"/>
              </a:rPr>
              <a:t>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70B8E19-103A-32EA-1E51-01FF6E1ED602}"/>
              </a:ext>
            </a:extLst>
          </p:cNvPr>
          <p:cNvSpPr txBox="1"/>
          <p:nvPr/>
        </p:nvSpPr>
        <p:spPr>
          <a:xfrm>
            <a:off x="8929442" y="3566493"/>
            <a:ext cx="2127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kern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II. Neural Network (PyTorch)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B94C6C1-0A95-8857-7ADE-DBD17FE8A51C}"/>
              </a:ext>
            </a:extLst>
          </p:cNvPr>
          <p:cNvSpPr txBox="1"/>
          <p:nvPr/>
        </p:nvSpPr>
        <p:spPr>
          <a:xfrm>
            <a:off x="596302" y="4799001"/>
            <a:ext cx="3204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  <a:r>
              <a:rPr lang="en-GB" b="1" kern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 Output Regression:</a:t>
            </a:r>
          </a:p>
          <a:p>
            <a:r>
              <a:rPr lang="en-GB" b="1" kern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Most energetic photon’s E fraction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1DBF7C1-15D3-CC65-D43E-26B16E96B1B1}"/>
              </a:ext>
            </a:extLst>
          </p:cNvPr>
          <p:cNvSpPr txBox="1"/>
          <p:nvPr/>
        </p:nvSpPr>
        <p:spPr>
          <a:xfrm>
            <a:off x="8079342" y="4764281"/>
            <a:ext cx="3827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kern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4 Outputs Regression/</a:t>
            </a:r>
            <a:r>
              <a:rPr lang="en-GB" b="1" kern="1200" dirty="0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Class+Regress</a:t>
            </a:r>
            <a:endParaRPr lang="en-GB" b="1" kern="1200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+mn-cs"/>
            </a:endParaRPr>
          </a:p>
          <a:p>
            <a:r>
              <a:rPr lang="en-GB" b="1" kern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- Scores associated with 1/2 photon(s)</a:t>
            </a:r>
          </a:p>
          <a:p>
            <a:r>
              <a:rPr lang="en-GB" b="1" kern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- Fractions of energy of 2 photons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B949CA4-38FC-3827-C9FE-37226FE76280}"/>
              </a:ext>
            </a:extLst>
          </p:cNvPr>
          <p:cNvCxnSpPr>
            <a:cxnSpLocks/>
            <a:stCxn id="6" idx="2"/>
            <a:endCxn id="39" idx="0"/>
          </p:cNvCxnSpPr>
          <p:nvPr/>
        </p:nvCxnSpPr>
        <p:spPr>
          <a:xfrm flipH="1">
            <a:off x="2198740" y="2962275"/>
            <a:ext cx="3754586" cy="58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7979E4C-5561-DBB9-3F02-E9F31BE4CFF8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>
          <a:xfrm>
            <a:off x="5953326" y="2962275"/>
            <a:ext cx="4039935" cy="60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D28B5F6-FCF4-4A02-86B1-6667A8832ED7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>
          <a:xfrm flipH="1">
            <a:off x="2198739" y="4193438"/>
            <a:ext cx="1" cy="6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835F68C-FE91-9876-0BFB-74A4E82CE316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 flipH="1">
            <a:off x="9993260" y="4212824"/>
            <a:ext cx="1" cy="55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DF104B6-6A41-1E4F-4D3A-883D09ED9137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19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39AABF2-2960-3A4C-17CC-20EFDDD7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6000"/>
                    </a14:imgEffect>
                    <a14:imgEffect>
                      <a14:colorTemperature colorTemp="4411"/>
                    </a14:imgEffect>
                    <a14:imgEffect>
                      <a14:saturation sat="0"/>
                    </a14:imgEffect>
                    <a14:imgEffect>
                      <a14:brightnessContrast bright="-6000" contrast="7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1092" y="1003250"/>
            <a:ext cx="4924468" cy="195902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0ED9666-E6B3-C186-EC35-209149100EF2}"/>
              </a:ext>
            </a:extLst>
          </p:cNvPr>
          <p:cNvSpPr txBox="1"/>
          <p:nvPr/>
        </p:nvSpPr>
        <p:spPr>
          <a:xfrm>
            <a:off x="3974205" y="4799001"/>
            <a:ext cx="3922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Classification +</a:t>
            </a:r>
            <a:r>
              <a:rPr lang="en-GB" b="1" kern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 Regression:</a:t>
            </a:r>
          </a:p>
          <a:p>
            <a:pPr marL="285750" indent="-285750">
              <a:buFontTx/>
              <a:buChar char="-"/>
            </a:pPr>
            <a:r>
              <a:rPr lang="en-GB" b="1" kern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Class</a:t>
            </a: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</a:t>
            </a:r>
            <a:r>
              <a:rPr lang="en-GB" b="1" kern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ost energetic photon E fraction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DD41819-4F80-B99A-801F-C694B91CF8B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98740" y="4193438"/>
            <a:ext cx="1992260" cy="6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1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3675E3D-56EC-2878-9302-5FE11C1E6F03}"/>
              </a:ext>
            </a:extLst>
          </p:cNvPr>
          <p:cNvSpPr/>
          <p:nvPr/>
        </p:nvSpPr>
        <p:spPr>
          <a:xfrm>
            <a:off x="0" y="0"/>
            <a:ext cx="12192000" cy="32101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21FCF5-A975-AAE5-F4F0-CB19DD107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697571" y="811709"/>
            <a:ext cx="5213604" cy="15867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F0D7DF-DF9F-A7F4-D07F-AB9EA752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821" y="310541"/>
            <a:ext cx="3978613" cy="219919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177D95-9DE7-BF68-87D6-F59C11AA828E}"/>
              </a:ext>
            </a:extLst>
          </p:cNvPr>
          <p:cNvSpPr txBox="1"/>
          <p:nvPr/>
        </p:nvSpPr>
        <p:spPr>
          <a:xfrm>
            <a:off x="0" y="659527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3525A3A-CE88-2DF8-447D-3FCAB6610E13}"/>
              </a:ext>
            </a:extLst>
          </p:cNvPr>
          <p:cNvSpPr txBox="1"/>
          <p:nvPr/>
        </p:nvSpPr>
        <p:spPr>
          <a:xfrm>
            <a:off x="252319" y="3369890"/>
            <a:ext cx="8580395" cy="252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romanUcPeriod"/>
            </a:pP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4" action="ppaction://hlinksldjump"/>
              </a:rPr>
              <a:t>Overview</a:t>
            </a:r>
            <a:endParaRPr lang="en-US" sz="2800" b="1" cap="all" dirty="0">
              <a:ln w="3175" cmpd="sng">
                <a:noFill/>
              </a:ln>
              <a:solidFill>
                <a:srgbClr val="00B0F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00050" indent="-4000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romanUcPeriod"/>
            </a:pPr>
            <a:endParaRPr lang="en-US" sz="1000" b="1" cap="all" dirty="0">
              <a:ln w="3175" cmpd="sng">
                <a:noFill/>
              </a:ln>
              <a:solidFill>
                <a:srgbClr val="00B0F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00050" indent="-4000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romanUcPeriod"/>
            </a:pP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5" action="ppaction://hlinksldjump"/>
              </a:rPr>
              <a:t>CLUE3D Reconstruction</a:t>
            </a:r>
            <a:endParaRPr lang="en-US" sz="2800" b="1" cap="all" dirty="0">
              <a:ln w="3175" cmpd="sng">
                <a:noFill/>
              </a:ln>
              <a:solidFill>
                <a:srgbClr val="00B0F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00050" indent="-4000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romanUcPeriod"/>
            </a:pPr>
            <a:endParaRPr lang="en-US" sz="1000" b="1" cap="all" dirty="0">
              <a:ln w="3175" cmpd="sng">
                <a:noFill/>
              </a:ln>
              <a:solidFill>
                <a:srgbClr val="00B0F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00050" indent="-4000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romanUcPeriod"/>
            </a:pP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6" action="ppaction://hlinksldjump"/>
              </a:rPr>
              <a:t>Key differentiating quantities</a:t>
            </a:r>
            <a:endParaRPr lang="en-US" sz="2800" b="1" cap="all" dirty="0">
              <a:ln w="3175" cmpd="sng">
                <a:noFill/>
              </a:ln>
              <a:solidFill>
                <a:srgbClr val="00B0F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00050" indent="-4000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romanUcPeriod"/>
            </a:pPr>
            <a:endParaRPr lang="en-US" sz="1000" b="1" cap="all" dirty="0">
              <a:ln w="3175" cmpd="sng">
                <a:noFill/>
              </a:ln>
              <a:solidFill>
                <a:srgbClr val="00B0F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00050" indent="-4000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romanUcPeriod"/>
            </a:pP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cap="all" dirty="0" err="1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7" action="ppaction://hlinksldjump"/>
              </a:rPr>
              <a:t>Ml</a:t>
            </a:r>
            <a:r>
              <a:rPr lang="en-US" sz="2800" b="1" cap="all" dirty="0">
                <a:ln w="3175" cmpd="sng">
                  <a:noFill/>
                </a:ln>
                <a:solidFill>
                  <a:srgbClr val="00B0F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7" action="ppaction://hlinksldjump"/>
              </a:rPr>
              <a:t> Reconstruction</a:t>
            </a:r>
            <a:endParaRPr lang="en-US" sz="2800" b="1" cap="all" dirty="0">
              <a:ln w="3175" cmpd="sng">
                <a:noFill/>
              </a:ln>
              <a:solidFill>
                <a:srgbClr val="00B0F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48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CD75-E1DC-3C1C-6E14-0EFE4845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52" y="38909"/>
            <a:ext cx="6949198" cy="740130"/>
          </a:xfrm>
        </p:spPr>
        <p:txBody>
          <a:bodyPr>
            <a:normAutofit fontScale="90000"/>
          </a:bodyPr>
          <a:lstStyle/>
          <a:p>
            <a:r>
              <a:rPr lang="en-GB" dirty="0"/>
              <a:t>Notes on accuracy Terminology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C3A8E-9707-2306-6C6D-40F03C5C1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EEA4CED-F9AD-5333-DE5F-5A743448B654}"/>
                  </a:ext>
                </a:extLst>
              </p:cNvPr>
              <p:cNvSpPr txBox="1"/>
              <p:nvPr/>
            </p:nvSpPr>
            <p:spPr>
              <a:xfrm>
                <a:off x="874274" y="3006274"/>
                <a:ext cx="4586420" cy="2151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j-lt"/>
                  </a:rPr>
                  <a:t>Accuracy(x) </a:t>
                </a:r>
                <a:r>
                  <a:rPr lang="en-GB" sz="2000" dirty="0">
                    <a:latin typeface="+mj-lt"/>
                  </a:rPr>
                  <a:t>means it is considered correctly classified iff regression of E-fractions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latin typeface="+mj-lt"/>
                  </a:rPr>
                  <a:t>satisfies:</a:t>
                </a:r>
              </a:p>
              <a:p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 b="0" i="0" smtClean="0">
                                      <a:latin typeface="Cambria Math" panose="02040503050406030204" pitchFamily="18" charset="0"/>
                                    </a:rPr>
                                    <m:t>Pred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sSub>
                                        <m:sSub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𝑓𝑟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2000" i="1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EEA4CED-F9AD-5333-DE5F-5A743448B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74" y="3006274"/>
                <a:ext cx="4586420" cy="2151486"/>
              </a:xfrm>
              <a:prstGeom prst="rect">
                <a:avLst/>
              </a:prstGeom>
              <a:blipFill>
                <a:blip r:embed="rId3"/>
                <a:stretch>
                  <a:fillRect l="-1328" t="-1416" r="-1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6CA97-6CB4-1384-1512-B2D29B047820}"/>
              </a:ext>
            </a:extLst>
          </p:cNvPr>
          <p:cNvSpPr txBox="1"/>
          <p:nvPr/>
        </p:nvSpPr>
        <p:spPr>
          <a:xfrm>
            <a:off x="5955151" y="1340434"/>
            <a:ext cx="5381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Event Accuracy(x): </a:t>
            </a:r>
            <a:r>
              <a:rPr lang="en-GB" sz="2000" dirty="0">
                <a:latin typeface="+mj-lt"/>
              </a:rPr>
              <a:t>all photons in the event are simultaneously correctly reconstructed up to x threshold</a:t>
            </a:r>
          </a:p>
          <a:p>
            <a:pPr algn="just"/>
            <a:endParaRPr lang="en-GB" sz="2000" dirty="0"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Photon Accuracy(x) : </a:t>
            </a:r>
            <a:r>
              <a:rPr lang="en-GB" sz="2000" dirty="0">
                <a:latin typeface="+mj-lt"/>
              </a:rPr>
              <a:t>all photons are considered separately.</a:t>
            </a:r>
          </a:p>
          <a:p>
            <a:pPr algn="just"/>
            <a:endParaRPr lang="en-GB" sz="2000" dirty="0"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One-Ph Accuracy (x)    </a:t>
            </a:r>
            <a:r>
              <a:rPr lang="en-GB" sz="2000" dirty="0">
                <a:latin typeface="+mj-lt"/>
              </a:rPr>
              <a:t>: Event Accuracy(x) of single photon events only.</a:t>
            </a:r>
          </a:p>
          <a:p>
            <a:pPr algn="just"/>
            <a:endParaRPr lang="en-GB" sz="2000" dirty="0"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Two-Ph Accuracy (x) </a:t>
            </a:r>
            <a:r>
              <a:rPr lang="en-GB" sz="2000" dirty="0">
                <a:latin typeface="+mj-lt"/>
              </a:rPr>
              <a:t>: Event Accuracy(x) of double events only.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2940B7-523B-3AFE-D8CA-4C0855953AC2}"/>
              </a:ext>
            </a:extLst>
          </p:cNvPr>
          <p:cNvSpPr txBox="1"/>
          <p:nvPr/>
        </p:nvSpPr>
        <p:spPr>
          <a:xfrm>
            <a:off x="874274" y="1340434"/>
            <a:ext cx="4586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Accuracy( </a:t>
            </a:r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type</a:t>
            </a:r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GB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class) </a:t>
            </a:r>
            <a:r>
              <a:rPr lang="en-GB" sz="2000" dirty="0">
                <a:latin typeface="+mj-lt"/>
              </a:rPr>
              <a:t>means:</a:t>
            </a:r>
          </a:p>
          <a:p>
            <a:r>
              <a:rPr lang="en-GB" sz="2000" dirty="0">
                <a:latin typeface="+mj-lt"/>
              </a:rPr>
              <a:t>- it only considers type </a:t>
            </a:r>
            <a:r>
              <a:rPr lang="en-GB" sz="2000" dirty="0">
                <a:latin typeface="Consolas" panose="020B0609020204030204" pitchFamily="49" charset="0"/>
              </a:rPr>
              <a:t>&lt;</a:t>
            </a:r>
            <a:r>
              <a:rPr lang="en-GB" sz="2000" dirty="0">
                <a:latin typeface="+mj-lt"/>
              </a:rPr>
              <a:t>type</a:t>
            </a:r>
            <a:r>
              <a:rPr lang="en-GB" sz="2000" dirty="0">
                <a:latin typeface="Consolas" panose="020B0609020204030204" pitchFamily="49" charset="0"/>
              </a:rPr>
              <a:t>&gt;</a:t>
            </a:r>
            <a:r>
              <a:rPr lang="en-GB" sz="2000" dirty="0">
                <a:latin typeface="+mj-lt"/>
              </a:rPr>
              <a:t> events;</a:t>
            </a:r>
          </a:p>
          <a:p>
            <a:r>
              <a:rPr lang="en-GB" sz="2000" dirty="0">
                <a:latin typeface="+mj-lt"/>
              </a:rPr>
              <a:t>- only classification of the event matters, not regression of photon(s)’ E-fractions.</a:t>
            </a:r>
            <a:endParaRPr lang="en-GB" sz="20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A96428-D002-5963-9045-ED8327B1E7FF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20</a:t>
            </a:r>
          </a:p>
        </p:txBody>
      </p:sp>
    </p:spTree>
    <p:extLst>
      <p:ext uri="{BB962C8B-B14F-4D97-AF65-F5344CB8AC3E}">
        <p14:creationId xmlns:p14="http://schemas.microsoft.com/office/powerpoint/2010/main" val="67170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D68EA32-AA33-3011-C99F-1846FBDD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73A81A5C-077B-85E4-407D-4133FA79CEFC}"/>
              </a:ext>
            </a:extLst>
          </p:cNvPr>
          <p:cNvSpPr txBox="1">
            <a:spLocks/>
          </p:cNvSpPr>
          <p:nvPr/>
        </p:nvSpPr>
        <p:spPr>
          <a:xfrm>
            <a:off x="2480552" y="91155"/>
            <a:ext cx="6984462" cy="622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/>
              <a:t>1 Output Regression: XGB-</a:t>
            </a:r>
            <a:r>
              <a:rPr lang="en-GB" sz="2400" dirty="0" err="1"/>
              <a:t>RegressoR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1600" dirty="0"/>
              <a:t>(pre-selection info, i.e. with advantage over clue3d)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C5A8664-A0ED-B1BD-F60D-5F1F08B3245D}"/>
                  </a:ext>
                </a:extLst>
              </p:cNvPr>
              <p:cNvSpPr txBox="1"/>
              <p:nvPr/>
            </p:nvSpPr>
            <p:spPr>
              <a:xfrm>
                <a:off x="2775325" y="1213986"/>
                <a:ext cx="1602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&lt;100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C5A8664-A0ED-B1BD-F60D-5F1F08B3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325" y="1213986"/>
                <a:ext cx="1602910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6CE58B-4FD4-CAAC-9178-97DDA20AA8FB}"/>
                  </a:ext>
                </a:extLst>
              </p:cNvPr>
              <p:cNvSpPr txBox="1"/>
              <p:nvPr/>
            </p:nvSpPr>
            <p:spPr>
              <a:xfrm>
                <a:off x="9232597" y="1192717"/>
                <a:ext cx="2469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200&lt;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&lt;400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GeV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6CE58B-4FD4-CAAC-9178-97DDA20A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597" y="1192717"/>
                <a:ext cx="246977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75C5DBD2-A1D1-12E1-09B1-D76DC39E411A}"/>
                  </a:ext>
                </a:extLst>
              </p:cNvPr>
              <p:cNvSpPr txBox="1"/>
              <p:nvPr/>
            </p:nvSpPr>
            <p:spPr>
              <a:xfrm>
                <a:off x="5879585" y="1213986"/>
                <a:ext cx="235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100&lt;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&lt;200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75C5DBD2-A1D1-12E1-09B1-D76DC39E4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85" y="1213986"/>
                <a:ext cx="235238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2067A5E3-CB13-268A-E61E-DC3A7AC76656}"/>
              </a:ext>
            </a:extLst>
          </p:cNvPr>
          <p:cNvCxnSpPr>
            <a:cxnSpLocks/>
          </p:cNvCxnSpPr>
          <p:nvPr/>
        </p:nvCxnSpPr>
        <p:spPr>
          <a:xfrm flipH="1">
            <a:off x="1930150" y="1094019"/>
            <a:ext cx="21294" cy="509277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63F63EAE-59C2-7A92-B87B-33754D23EFC5}"/>
                  </a:ext>
                </a:extLst>
              </p:cNvPr>
              <p:cNvSpPr txBox="1"/>
              <p:nvPr/>
            </p:nvSpPr>
            <p:spPr>
              <a:xfrm>
                <a:off x="3719335" y="2353916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63F63EAE-59C2-7A92-B87B-33754D23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35" y="2353916"/>
                <a:ext cx="160291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0294867-EDE0-5395-57B9-F07259769AE9}"/>
                  </a:ext>
                </a:extLst>
              </p:cNvPr>
              <p:cNvSpPr txBox="1"/>
              <p:nvPr/>
            </p:nvSpPr>
            <p:spPr>
              <a:xfrm>
                <a:off x="1989073" y="2363315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GB" sz="1050" dirty="0"/>
                  <a:t> (100lcs)</a:t>
                </a:r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0294867-EDE0-5395-57B9-F07259769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073" y="2363315"/>
                <a:ext cx="1602910" cy="261610"/>
              </a:xfrm>
              <a:prstGeom prst="rect">
                <a:avLst/>
              </a:prstGeom>
              <a:blipFill>
                <a:blip r:embed="rId7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B187D94-95D8-E954-A6C4-029A57E3D784}"/>
                  </a:ext>
                </a:extLst>
              </p:cNvPr>
              <p:cNvSpPr txBox="1"/>
              <p:nvPr/>
            </p:nvSpPr>
            <p:spPr>
              <a:xfrm>
                <a:off x="7149970" y="2393789"/>
                <a:ext cx="154116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B187D94-95D8-E954-A6C4-029A57E3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970" y="2393789"/>
                <a:ext cx="1541163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506F204E-681E-3F7D-877A-31EDA8C5015A}"/>
                  </a:ext>
                </a:extLst>
              </p:cNvPr>
              <p:cNvSpPr txBox="1"/>
              <p:nvPr/>
            </p:nvSpPr>
            <p:spPr>
              <a:xfrm>
                <a:off x="5419708" y="2403188"/>
                <a:ext cx="154116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GB" sz="1050" dirty="0"/>
                  <a:t> (150lcs)</a:t>
                </a: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506F204E-681E-3F7D-877A-31EDA8C50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08" y="2403188"/>
                <a:ext cx="1541163" cy="253916"/>
              </a:xfrm>
              <a:prstGeom prst="rect">
                <a:avLst/>
              </a:prstGeom>
              <a:blipFill>
                <a:blip r:embed="rId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FDAADB89-DD36-0E8D-B513-C08B2A7B3759}"/>
                  </a:ext>
                </a:extLst>
              </p:cNvPr>
              <p:cNvSpPr txBox="1"/>
              <p:nvPr/>
            </p:nvSpPr>
            <p:spPr>
              <a:xfrm>
                <a:off x="10557721" y="2378008"/>
                <a:ext cx="14278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FDAADB89-DD36-0E8D-B513-C08B2A7B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721" y="2378008"/>
                <a:ext cx="1427858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E12197A-1178-9E4B-7794-F4AFF38BD58B}"/>
                  </a:ext>
                </a:extLst>
              </p:cNvPr>
              <p:cNvSpPr txBox="1"/>
              <p:nvPr/>
            </p:nvSpPr>
            <p:spPr>
              <a:xfrm>
                <a:off x="8827459" y="2387407"/>
                <a:ext cx="14278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GB" sz="1050" dirty="0"/>
                  <a:t> (200 lcs)</a:t>
                </a:r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9E12197A-1178-9E4B-7794-F4AFF38BD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459" y="2387407"/>
                <a:ext cx="1427858" cy="253916"/>
              </a:xfrm>
              <a:prstGeom prst="rect">
                <a:avLst/>
              </a:prstGeom>
              <a:blipFill>
                <a:blip r:embed="rId1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>
            <a:extLst>
              <a:ext uri="{FF2B5EF4-FFF2-40B4-BE49-F238E27FC236}">
                <a16:creationId xmlns:a16="http://schemas.microsoft.com/office/drawing/2014/main" id="{029DBF37-BC2D-6336-D4E6-C48EC8A59B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68129" y="-14157"/>
            <a:ext cx="2112004" cy="117265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839DC8F2-36AE-0A0A-6EE5-695DE56AB9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3013" y="2704285"/>
            <a:ext cx="1619815" cy="3039148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3C1C4F3D-2980-B106-FFB3-868CB95AB6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8740" y="1575544"/>
            <a:ext cx="2323342" cy="728120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FFBAA7BB-DD24-1FAB-2B24-3237B5DF85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1361" y="2696977"/>
            <a:ext cx="1631733" cy="3041271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82B96EA0-BCE0-BF6E-4277-1BA10A7C65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5307" y="2696977"/>
            <a:ext cx="1608106" cy="3046456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AC171A99-7146-4DF7-EBFA-06231C2C38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3330" y="2673283"/>
            <a:ext cx="1634853" cy="307015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B36BEB3F-24BF-695B-9C06-2FD7FFE367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2280" y="1571936"/>
            <a:ext cx="2534004" cy="743054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124AAC42-C6EE-D643-52FB-0FEDC41341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18100" y="2666901"/>
            <a:ext cx="1678045" cy="3076532"/>
          </a:xfrm>
          <a:prstGeom prst="rect">
            <a:avLst/>
          </a:prstGeom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D3B22FBE-EDE3-71A6-94C2-A16C3849B6A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71130" y="2666900"/>
            <a:ext cx="1631519" cy="3076532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E92FC9E4-BFD3-CEB7-1818-269E44AE8FA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88439" y="1561873"/>
            <a:ext cx="2562583" cy="781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998B1161-6D38-D6D2-486A-E174B3836898}"/>
                  </a:ext>
                </a:extLst>
              </p:cNvPr>
              <p:cNvSpPr txBox="1"/>
              <p:nvPr/>
            </p:nvSpPr>
            <p:spPr>
              <a:xfrm>
                <a:off x="-49023" y="1213986"/>
                <a:ext cx="1979173" cy="84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*Accuracy (x) means</a:t>
                </a:r>
              </a:p>
              <a:p>
                <a:endParaRPr lang="en-GB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050" b="0" i="0" smtClean="0">
                                      <a:latin typeface="Cambria Math" panose="02040503050406030204" pitchFamily="18" charset="0"/>
                                    </a:rPr>
                                    <m:t>Pred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sSub>
                                        <m:sSubPr>
                                          <m:ctrlP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d>
                                <m:dPr>
                                  <m:ctrlPr>
                                    <a:rPr lang="it-IT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05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b>
                                    <m:sSubPr>
                                      <m:ctrlP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d>
                                <m:dPr>
                                  <m:ctrlPr>
                                    <a:rPr lang="it-IT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it-IT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050" i="1">
                                              <a:latin typeface="Cambria Math" panose="02040503050406030204" pitchFamily="18" charset="0"/>
                                            </a:rPr>
                                            <m:t>𝑓𝑟</m:t>
                                          </m:r>
                                        </m:e>
                                        <m:sub>
                                          <m:r>
                                            <a:rPr lang="it-IT" sz="105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it-IT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1100" i="1" dirty="0"/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998B1161-6D38-D6D2-486A-E174B383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23" y="1213986"/>
                <a:ext cx="1979173" cy="849976"/>
              </a:xfrm>
              <a:prstGeom prst="rect">
                <a:avLst/>
              </a:prstGeom>
              <a:blipFill>
                <a:blip r:embed="rId22"/>
                <a:stretch>
                  <a:fillRect t="-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8363C0F-4543-3028-63D4-755D2952D071}"/>
              </a:ext>
            </a:extLst>
          </p:cNvPr>
          <p:cNvCxnSpPr>
            <a:cxnSpLocks/>
          </p:cNvCxnSpPr>
          <p:nvPr/>
        </p:nvCxnSpPr>
        <p:spPr>
          <a:xfrm>
            <a:off x="5356800" y="1088422"/>
            <a:ext cx="0" cy="509836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D7B0E211-D0CE-FFD1-86D1-D69FF7539D61}"/>
              </a:ext>
            </a:extLst>
          </p:cNvPr>
          <p:cNvCxnSpPr>
            <a:cxnSpLocks/>
          </p:cNvCxnSpPr>
          <p:nvPr/>
        </p:nvCxnSpPr>
        <p:spPr>
          <a:xfrm>
            <a:off x="8766000" y="1192717"/>
            <a:ext cx="0" cy="499407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F69EAE3-2244-62B5-011D-5684E5484179}"/>
              </a:ext>
            </a:extLst>
          </p:cNvPr>
          <p:cNvSpPr txBox="1"/>
          <p:nvPr/>
        </p:nvSpPr>
        <p:spPr>
          <a:xfrm>
            <a:off x="0" y="6585745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21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DE4FBD9-FA23-B068-B4D8-94C4B85A9DB3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2177" b="-1"/>
          <a:stretch/>
        </p:blipFill>
        <p:spPr>
          <a:xfrm>
            <a:off x="78923" y="2413833"/>
            <a:ext cx="1843884" cy="31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26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D68EA32-AA33-3011-C99F-1846FBDD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73A81A5C-077B-85E4-407D-4133FA79CEFC}"/>
              </a:ext>
            </a:extLst>
          </p:cNvPr>
          <p:cNvSpPr txBox="1">
            <a:spLocks/>
          </p:cNvSpPr>
          <p:nvPr/>
        </p:nvSpPr>
        <p:spPr>
          <a:xfrm>
            <a:off x="2483389" y="38909"/>
            <a:ext cx="6984462" cy="731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/>
              <a:t>XGB Classification + regression</a:t>
            </a:r>
          </a:p>
          <a:p>
            <a:r>
              <a:rPr lang="en-GB" sz="1600" dirty="0"/>
              <a:t>(pre-selection info, i.e. with advantage over clue3d)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C5A8664-A0ED-B1BD-F60D-5F1F08B3245D}"/>
                  </a:ext>
                </a:extLst>
              </p:cNvPr>
              <p:cNvSpPr txBox="1"/>
              <p:nvPr/>
            </p:nvSpPr>
            <p:spPr>
              <a:xfrm>
                <a:off x="2823964" y="1213986"/>
                <a:ext cx="1602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&lt;100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C5A8664-A0ED-B1BD-F60D-5F1F08B3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964" y="1213986"/>
                <a:ext cx="1602910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6CE58B-4FD4-CAAC-9178-97DDA20AA8FB}"/>
                  </a:ext>
                </a:extLst>
              </p:cNvPr>
              <p:cNvSpPr txBox="1"/>
              <p:nvPr/>
            </p:nvSpPr>
            <p:spPr>
              <a:xfrm>
                <a:off x="9368784" y="1192717"/>
                <a:ext cx="2469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200&lt;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&lt;400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GeV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6CE58B-4FD4-CAAC-9178-97DDA20A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784" y="1192717"/>
                <a:ext cx="246977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500726D2-FCF9-4FB1-FDF7-11FD60E73F7C}"/>
              </a:ext>
            </a:extLst>
          </p:cNvPr>
          <p:cNvCxnSpPr>
            <a:cxnSpLocks/>
          </p:cNvCxnSpPr>
          <p:nvPr/>
        </p:nvCxnSpPr>
        <p:spPr>
          <a:xfrm>
            <a:off x="5331251" y="1088422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21583A05-0EAD-3033-D645-57CD12407743}"/>
              </a:ext>
            </a:extLst>
          </p:cNvPr>
          <p:cNvCxnSpPr>
            <a:cxnSpLocks/>
          </p:cNvCxnSpPr>
          <p:nvPr/>
        </p:nvCxnSpPr>
        <p:spPr>
          <a:xfrm>
            <a:off x="8817728" y="1088422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75C5DBD2-A1D1-12E1-09B1-D76DC39E411A}"/>
                  </a:ext>
                </a:extLst>
              </p:cNvPr>
              <p:cNvSpPr txBox="1"/>
              <p:nvPr/>
            </p:nvSpPr>
            <p:spPr>
              <a:xfrm>
                <a:off x="5937955" y="1213986"/>
                <a:ext cx="235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100&lt;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&lt;200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75C5DBD2-A1D1-12E1-09B1-D76DC39E4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955" y="1213986"/>
                <a:ext cx="235238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2067A5E3-CB13-268A-E61E-DC3A7AC76656}"/>
              </a:ext>
            </a:extLst>
          </p:cNvPr>
          <p:cNvCxnSpPr>
            <a:cxnSpLocks/>
          </p:cNvCxnSpPr>
          <p:nvPr/>
        </p:nvCxnSpPr>
        <p:spPr>
          <a:xfrm>
            <a:off x="1927913" y="1061590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63F63EAE-59C2-7A92-B87B-33754D23EFC5}"/>
                  </a:ext>
                </a:extLst>
              </p:cNvPr>
              <p:cNvSpPr txBox="1"/>
              <p:nvPr/>
            </p:nvSpPr>
            <p:spPr>
              <a:xfrm>
                <a:off x="3708531" y="2102280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63F63EAE-59C2-7A92-B87B-33754D23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31" y="2102280"/>
                <a:ext cx="160291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0294867-EDE0-5395-57B9-F07259769AE9}"/>
                  </a:ext>
                </a:extLst>
              </p:cNvPr>
              <p:cNvSpPr txBox="1"/>
              <p:nvPr/>
            </p:nvSpPr>
            <p:spPr>
              <a:xfrm>
                <a:off x="1969617" y="2090938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GB" sz="1050" dirty="0"/>
                  <a:t> (100lcs)</a:t>
                </a:r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0294867-EDE0-5395-57B9-F07259769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617" y="2090938"/>
                <a:ext cx="1602910" cy="26161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B187D94-95D8-E954-A6C4-029A57E3D784}"/>
                  </a:ext>
                </a:extLst>
              </p:cNvPr>
              <p:cNvSpPr txBox="1"/>
              <p:nvPr/>
            </p:nvSpPr>
            <p:spPr>
              <a:xfrm>
                <a:off x="7141175" y="2109395"/>
                <a:ext cx="154116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B187D94-95D8-E954-A6C4-029A57E3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175" y="2109395"/>
                <a:ext cx="1541163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FDAADB89-DD36-0E8D-B513-C08B2A7B3759}"/>
                  </a:ext>
                </a:extLst>
              </p:cNvPr>
              <p:cNvSpPr txBox="1"/>
              <p:nvPr/>
            </p:nvSpPr>
            <p:spPr>
              <a:xfrm>
                <a:off x="10701129" y="2098126"/>
                <a:ext cx="14278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FDAADB89-DD36-0E8D-B513-C08B2A7B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129" y="2098126"/>
                <a:ext cx="1427858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5636636-CB9A-4318-C7A0-D076DA0275F1}"/>
                  </a:ext>
                </a:extLst>
              </p:cNvPr>
              <p:cNvSpPr txBox="1"/>
              <p:nvPr/>
            </p:nvSpPr>
            <p:spPr>
              <a:xfrm>
                <a:off x="5363250" y="2102280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GB" sz="1050" dirty="0"/>
                  <a:t> (150lcs)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5636636-CB9A-4318-C7A0-D076DA027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250" y="2102280"/>
                <a:ext cx="1602910" cy="261610"/>
              </a:xfrm>
              <a:prstGeom prst="rect">
                <a:avLst/>
              </a:prstGeom>
              <a:blipFill>
                <a:blip r:embed="rId12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D38F0A3-D9B4-187B-F668-F642A51FAB46}"/>
                  </a:ext>
                </a:extLst>
              </p:cNvPr>
              <p:cNvSpPr txBox="1"/>
              <p:nvPr/>
            </p:nvSpPr>
            <p:spPr>
              <a:xfrm>
                <a:off x="8957974" y="2102280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GB" sz="1050" dirty="0"/>
                  <a:t> (200lcs)</a:t>
                </a: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D38F0A3-D9B4-187B-F668-F642A51FA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974" y="2102280"/>
                <a:ext cx="1602910" cy="261610"/>
              </a:xfrm>
              <a:prstGeom prst="rect">
                <a:avLst/>
              </a:prstGeom>
              <a:blipFill>
                <a:blip r:embed="rId1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CB8A9FB-80E9-AE10-D8F9-8E124C1E5857}"/>
                  </a:ext>
                </a:extLst>
              </p:cNvPr>
              <p:cNvSpPr txBox="1"/>
              <p:nvPr/>
            </p:nvSpPr>
            <p:spPr>
              <a:xfrm>
                <a:off x="-49023" y="1213986"/>
                <a:ext cx="1979173" cy="84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*Accuracy (x) means</a:t>
                </a:r>
              </a:p>
              <a:p>
                <a:endParaRPr lang="en-GB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050" b="0" i="0" smtClean="0">
                                      <a:latin typeface="Cambria Math" panose="02040503050406030204" pitchFamily="18" charset="0"/>
                                    </a:rPr>
                                    <m:t>Pred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sSub>
                                        <m:sSubPr>
                                          <m:ctrlP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d>
                                <m:dPr>
                                  <m:ctrlPr>
                                    <a:rPr lang="it-IT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05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b>
                                    <m:sSubPr>
                                      <m:ctrlP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d>
                                <m:dPr>
                                  <m:ctrlPr>
                                    <a:rPr lang="it-IT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it-IT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050" i="1">
                                              <a:latin typeface="Cambria Math" panose="02040503050406030204" pitchFamily="18" charset="0"/>
                                            </a:rPr>
                                            <m:t>𝑓𝑟</m:t>
                                          </m:r>
                                        </m:e>
                                        <m:sub>
                                          <m:r>
                                            <a:rPr lang="it-IT" sz="105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it-IT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1100" i="1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CB8A9FB-80E9-AE10-D8F9-8E124C1E5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23" y="1213986"/>
                <a:ext cx="1979173" cy="849976"/>
              </a:xfrm>
              <a:prstGeom prst="rect">
                <a:avLst/>
              </a:prstGeom>
              <a:blipFill>
                <a:blip r:embed="rId14"/>
                <a:stretch>
                  <a:fillRect t="-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6B92F59-0479-9752-CD4A-3DEDD059AA68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22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7EEE9B6-8FD9-7CFD-B6D4-5105B65E4D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3578" y="2947588"/>
            <a:ext cx="1578422" cy="307383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84F0B31-AE2B-4F53-DD39-0D15D0F8E8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9813" y="2964889"/>
            <a:ext cx="1685304" cy="307383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8A05EED-3B11-8010-501D-EDC2F88B75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81776" y="1589113"/>
            <a:ext cx="2572109" cy="40963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E305F3A-0EBC-363E-FD5F-0992FD09EC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98346" y="2409615"/>
            <a:ext cx="1578422" cy="399374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412D1ED-0468-B812-35E8-D7B47FF8F8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40264" y="2409614"/>
            <a:ext cx="1714581" cy="39937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E0F9EBC6-6285-BF73-1618-BC650363FB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8969" y="1583318"/>
            <a:ext cx="2486372" cy="485624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1B9332E2-9356-B60A-E4AC-B66DCC8742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69617" y="2997573"/>
            <a:ext cx="1581017" cy="3008509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97E218DF-9D86-98F5-9D2E-028752A0D8E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50450" y="2403940"/>
            <a:ext cx="1562926" cy="40504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5D64DA21-AE4C-7437-5FAE-B79AD1496C3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02503" y="2997573"/>
            <a:ext cx="1674835" cy="3008509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11FEC1F6-5DC4-DCA3-2382-F80C93377B7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95888" y="1582629"/>
            <a:ext cx="2457793" cy="41611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856F56C9-1874-C232-4B7F-165BA6F9890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67323" y="2403940"/>
            <a:ext cx="1704778" cy="405049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36E58730-21EA-0728-A577-094FB348C10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57570" y="2997573"/>
            <a:ext cx="1700385" cy="3008509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45C0A94B-A5D9-D575-D269-5DD0CBF9470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71503" y="2403940"/>
            <a:ext cx="1681214" cy="405049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78208E23-14BA-7827-43ED-69F329D0CCC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00038" y="3001534"/>
            <a:ext cx="1684691" cy="3004548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4C218080-8AAE-243D-E800-10DC9EB3F72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13834" y="2409614"/>
            <a:ext cx="1635434" cy="40053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13B34D4F-99C7-7C63-1CF7-2DFEB91B343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61910" y="10413"/>
            <a:ext cx="1637155" cy="1034315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FC71B108-FEF8-3FF1-DDAA-EB2ACA29BCC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20108" y="4781"/>
            <a:ext cx="1633073" cy="1029533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EA18F538-4CB8-CE6A-EB72-C4D6DAC0E28D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1727"/>
          <a:stretch/>
        </p:blipFill>
        <p:spPr>
          <a:xfrm>
            <a:off x="21771" y="2859932"/>
            <a:ext cx="1843884" cy="31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23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D68EA32-AA33-3011-C99F-1846FBDD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73A81A5C-077B-85E4-407D-4133FA79CEFC}"/>
              </a:ext>
            </a:extLst>
          </p:cNvPr>
          <p:cNvSpPr txBox="1">
            <a:spLocks/>
          </p:cNvSpPr>
          <p:nvPr/>
        </p:nvSpPr>
        <p:spPr>
          <a:xfrm>
            <a:off x="2483389" y="38909"/>
            <a:ext cx="5806954" cy="731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/>
              <a:t>XGB Classification + regression</a:t>
            </a:r>
          </a:p>
          <a:p>
            <a:r>
              <a:rPr lang="en-GB" sz="1600" dirty="0">
                <a:solidFill>
                  <a:srgbClr val="FF0000"/>
                </a:solidFill>
              </a:rPr>
              <a:t>(Post-</a:t>
            </a:r>
            <a:r>
              <a:rPr lang="en-GB" sz="1600" dirty="0" err="1">
                <a:solidFill>
                  <a:srgbClr val="FF0000"/>
                </a:solidFill>
              </a:rPr>
              <a:t>SElection</a:t>
            </a:r>
            <a:r>
              <a:rPr lang="en-GB" sz="1600" dirty="0">
                <a:solidFill>
                  <a:srgbClr val="FF0000"/>
                </a:solidFill>
              </a:rPr>
              <a:t> info, </a:t>
            </a:r>
            <a:r>
              <a:rPr lang="en-GB" sz="1600" dirty="0" err="1">
                <a:solidFill>
                  <a:srgbClr val="FF0000"/>
                </a:solidFill>
              </a:rPr>
              <a:t>i.e</a:t>
            </a:r>
            <a:r>
              <a:rPr lang="en-GB" sz="1600" dirty="0">
                <a:solidFill>
                  <a:srgbClr val="FF0000"/>
                </a:solidFill>
              </a:rPr>
              <a:t> same level as clue3d)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C5A8664-A0ED-B1BD-F60D-5F1F08B3245D}"/>
                  </a:ext>
                </a:extLst>
              </p:cNvPr>
              <p:cNvSpPr txBox="1"/>
              <p:nvPr/>
            </p:nvSpPr>
            <p:spPr>
              <a:xfrm>
                <a:off x="2823964" y="1213986"/>
                <a:ext cx="1602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&lt;100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C5A8664-A0ED-B1BD-F60D-5F1F08B3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964" y="1213986"/>
                <a:ext cx="1602910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6CE58B-4FD4-CAAC-9178-97DDA20AA8FB}"/>
                  </a:ext>
                </a:extLst>
              </p:cNvPr>
              <p:cNvSpPr txBox="1"/>
              <p:nvPr/>
            </p:nvSpPr>
            <p:spPr>
              <a:xfrm>
                <a:off x="9368784" y="1192717"/>
                <a:ext cx="2469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200&lt;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&lt;400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GeV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6CE58B-4FD4-CAAC-9178-97DDA20A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784" y="1192717"/>
                <a:ext cx="2469775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500726D2-FCF9-4FB1-FDF7-11FD60E73F7C}"/>
              </a:ext>
            </a:extLst>
          </p:cNvPr>
          <p:cNvCxnSpPr>
            <a:cxnSpLocks/>
          </p:cNvCxnSpPr>
          <p:nvPr/>
        </p:nvCxnSpPr>
        <p:spPr>
          <a:xfrm>
            <a:off x="5331251" y="1088422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21583A05-0EAD-3033-D645-57CD12407743}"/>
              </a:ext>
            </a:extLst>
          </p:cNvPr>
          <p:cNvCxnSpPr>
            <a:cxnSpLocks/>
          </p:cNvCxnSpPr>
          <p:nvPr/>
        </p:nvCxnSpPr>
        <p:spPr>
          <a:xfrm>
            <a:off x="8817728" y="1088422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75C5DBD2-A1D1-12E1-09B1-D76DC39E411A}"/>
                  </a:ext>
                </a:extLst>
              </p:cNvPr>
              <p:cNvSpPr txBox="1"/>
              <p:nvPr/>
            </p:nvSpPr>
            <p:spPr>
              <a:xfrm>
                <a:off x="5937955" y="1213986"/>
                <a:ext cx="235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100&lt;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&lt;200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75C5DBD2-A1D1-12E1-09B1-D76DC39E4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955" y="1213986"/>
                <a:ext cx="235238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2067A5E3-CB13-268A-E61E-DC3A7AC76656}"/>
              </a:ext>
            </a:extLst>
          </p:cNvPr>
          <p:cNvCxnSpPr>
            <a:cxnSpLocks/>
          </p:cNvCxnSpPr>
          <p:nvPr/>
        </p:nvCxnSpPr>
        <p:spPr>
          <a:xfrm>
            <a:off x="1927913" y="1061590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63F63EAE-59C2-7A92-B87B-33754D23EFC5}"/>
                  </a:ext>
                </a:extLst>
              </p:cNvPr>
              <p:cNvSpPr txBox="1"/>
              <p:nvPr/>
            </p:nvSpPr>
            <p:spPr>
              <a:xfrm>
                <a:off x="3708531" y="2102280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63F63EAE-59C2-7A92-B87B-33754D23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31" y="2102280"/>
                <a:ext cx="160291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0294867-EDE0-5395-57B9-F07259769AE9}"/>
                  </a:ext>
                </a:extLst>
              </p:cNvPr>
              <p:cNvSpPr txBox="1"/>
              <p:nvPr/>
            </p:nvSpPr>
            <p:spPr>
              <a:xfrm>
                <a:off x="1969617" y="2090938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GB" sz="1050" dirty="0"/>
                  <a:t> (100lcs)</a:t>
                </a:r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70294867-EDE0-5395-57B9-F07259769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617" y="2090938"/>
                <a:ext cx="1602910" cy="26161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B187D94-95D8-E954-A6C4-029A57E3D784}"/>
                  </a:ext>
                </a:extLst>
              </p:cNvPr>
              <p:cNvSpPr txBox="1"/>
              <p:nvPr/>
            </p:nvSpPr>
            <p:spPr>
              <a:xfrm>
                <a:off x="7141175" y="2109395"/>
                <a:ext cx="154116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B187D94-95D8-E954-A6C4-029A57E3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175" y="2109395"/>
                <a:ext cx="1541163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FDAADB89-DD36-0E8D-B513-C08B2A7B3759}"/>
                  </a:ext>
                </a:extLst>
              </p:cNvPr>
              <p:cNvSpPr txBox="1"/>
              <p:nvPr/>
            </p:nvSpPr>
            <p:spPr>
              <a:xfrm>
                <a:off x="10701129" y="2098126"/>
                <a:ext cx="14278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FDAADB89-DD36-0E8D-B513-C08B2A7B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129" y="2098126"/>
                <a:ext cx="1427858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5636636-CB9A-4318-C7A0-D076DA0275F1}"/>
                  </a:ext>
                </a:extLst>
              </p:cNvPr>
              <p:cNvSpPr txBox="1"/>
              <p:nvPr/>
            </p:nvSpPr>
            <p:spPr>
              <a:xfrm>
                <a:off x="5363250" y="2102280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GB" sz="1050" dirty="0"/>
                  <a:t> (150lcs)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5636636-CB9A-4318-C7A0-D076DA027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250" y="2102280"/>
                <a:ext cx="1602910" cy="261610"/>
              </a:xfrm>
              <a:prstGeom prst="rect">
                <a:avLst/>
              </a:prstGeom>
              <a:blipFill>
                <a:blip r:embed="rId12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D38F0A3-D9B4-187B-F668-F642A51FAB46}"/>
                  </a:ext>
                </a:extLst>
              </p:cNvPr>
              <p:cNvSpPr txBox="1"/>
              <p:nvPr/>
            </p:nvSpPr>
            <p:spPr>
              <a:xfrm>
                <a:off x="8957974" y="2102280"/>
                <a:ext cx="16029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050" b="0" i="0" smtClean="0">
                        <a:latin typeface="Cambria Math" panose="02040503050406030204" pitchFamily="18" charset="0"/>
                      </a:rPr>
                      <m:t>info</m:t>
                    </m:r>
                  </m:oMath>
                </a14:m>
                <a:r>
                  <a:rPr lang="en-GB" sz="1050" dirty="0"/>
                  <a:t> (200lcs)</a:t>
                </a: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D38F0A3-D9B4-187B-F668-F642A51FA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974" y="2102280"/>
                <a:ext cx="1602910" cy="261610"/>
              </a:xfrm>
              <a:prstGeom prst="rect">
                <a:avLst/>
              </a:prstGeom>
              <a:blipFill>
                <a:blip r:embed="rId1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CB8A9FB-80E9-AE10-D8F9-8E124C1E5857}"/>
                  </a:ext>
                </a:extLst>
              </p:cNvPr>
              <p:cNvSpPr txBox="1"/>
              <p:nvPr/>
            </p:nvSpPr>
            <p:spPr>
              <a:xfrm>
                <a:off x="-49023" y="1213986"/>
                <a:ext cx="1979173" cy="84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*Accuracy (x) means</a:t>
                </a:r>
              </a:p>
              <a:p>
                <a:endParaRPr lang="en-GB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it-IT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050" b="0" i="0" smtClean="0">
                                      <a:latin typeface="Cambria Math" panose="02040503050406030204" pitchFamily="18" charset="0"/>
                                    </a:rPr>
                                    <m:t>Pred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sSub>
                                        <m:sSubPr>
                                          <m:ctrlP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it-IT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it-IT" sz="105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d>
                                <m:dPr>
                                  <m:ctrlPr>
                                    <a:rPr lang="it-IT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05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b>
                                    <m:sSubPr>
                                      <m:ctrlP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05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it-IT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it-IT" sz="1050" b="0" i="0" smtClean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d>
                                <m:dPr>
                                  <m:ctrlPr>
                                    <a:rPr lang="it-IT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it-IT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050" i="1">
                                              <a:latin typeface="Cambria Math" panose="02040503050406030204" pitchFamily="18" charset="0"/>
                                            </a:rPr>
                                            <m:t>𝑓𝑟</m:t>
                                          </m:r>
                                        </m:e>
                                        <m:sub>
                                          <m:r>
                                            <a:rPr lang="it-IT" sz="105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it-IT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it-IT" sz="1050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it-IT" sz="105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1100" i="1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CB8A9FB-80E9-AE10-D8F9-8E124C1E5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23" y="1213986"/>
                <a:ext cx="1979173" cy="849976"/>
              </a:xfrm>
              <a:prstGeom prst="rect">
                <a:avLst/>
              </a:prstGeom>
              <a:blipFill>
                <a:blip r:embed="rId14"/>
                <a:stretch>
                  <a:fillRect t="-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6B92F59-0479-9752-CD4A-3DEDD059AA68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23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E0F9EBC6-6285-BF73-1618-BC650363FB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8969" y="1583318"/>
            <a:ext cx="2486372" cy="485624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13B34D4F-99C7-7C63-1CF7-2DFEB91B34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1910" y="10413"/>
            <a:ext cx="1637155" cy="1034315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FC71B108-FEF8-3FF1-DDAA-EB2ACA29BC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20108" y="4781"/>
            <a:ext cx="1633073" cy="1029533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F0274EA8-126E-99C8-1B49-482BA51E983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727"/>
          <a:stretch/>
        </p:blipFill>
        <p:spPr>
          <a:xfrm>
            <a:off x="21771" y="2859931"/>
            <a:ext cx="1843884" cy="31787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7E9973B-1097-9F58-0C17-5C7BF4EA98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66118" y="2380652"/>
            <a:ext cx="1721632" cy="47927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200243-B77F-AF44-F4FC-AD81FD28F57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8164" y="2376150"/>
            <a:ext cx="1565955" cy="4837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FC9516B-5389-3B51-2EA6-F513BBFB63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62503" y="2964211"/>
            <a:ext cx="1486926" cy="30474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E0BCF5C-D1F2-168F-B7D9-A40F3304555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2503" y="2363171"/>
            <a:ext cx="1486926" cy="4954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D3B941A-D7B8-E3C6-2460-C227EFBF7E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22379" y="1542134"/>
            <a:ext cx="2562583" cy="44067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073B91E-3E3D-C721-BDCA-D85FBDD7E3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83539" y="2964889"/>
            <a:ext cx="1636569" cy="306478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10C237A-195A-10E2-16BF-08A20DBD9A0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83539" y="2360443"/>
            <a:ext cx="1585550" cy="49544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A2AF1E0-CB86-E92F-8DFD-CFD024C5C73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13644" y="2971253"/>
            <a:ext cx="1704084" cy="3040441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582958C-9B74-4377-81F6-BC897BC187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23765" y="2357554"/>
            <a:ext cx="1676457" cy="49833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B633AB50-E928-E5EC-D93C-D4B7627F38A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58637" y="1562049"/>
            <a:ext cx="2543530" cy="42890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8259BEE2-4EA5-BE0C-4BCD-27B675B5D231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b="1612"/>
          <a:stretch/>
        </p:blipFill>
        <p:spPr>
          <a:xfrm>
            <a:off x="5358486" y="2971253"/>
            <a:ext cx="1684561" cy="3040441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23EDC5EE-BFC6-F04B-1C5E-CF9EAB3C6FA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85687" y="2364316"/>
            <a:ext cx="1634908" cy="498337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C240054A-6328-09D3-69E9-834A8EF663A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572528" y="2958071"/>
            <a:ext cx="1731490" cy="3050169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C948F02C-C510-0C71-0525-89CE3E21C38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51904" y="2936219"/>
            <a:ext cx="1588626" cy="30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5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D68EA32-AA33-3011-C99F-1846FBDD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C5A8664-A0ED-B1BD-F60D-5F1F08B3245D}"/>
                  </a:ext>
                </a:extLst>
              </p:cNvPr>
              <p:cNvSpPr txBox="1"/>
              <p:nvPr/>
            </p:nvSpPr>
            <p:spPr>
              <a:xfrm>
                <a:off x="1104782" y="854128"/>
                <a:ext cx="1602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&lt;100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C5A8664-A0ED-B1BD-F60D-5F1F08B3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782" y="854128"/>
                <a:ext cx="1602910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6CE58B-4FD4-CAAC-9178-97DDA20AA8FB}"/>
                  </a:ext>
                </a:extLst>
              </p:cNvPr>
              <p:cNvSpPr txBox="1"/>
              <p:nvPr/>
            </p:nvSpPr>
            <p:spPr>
              <a:xfrm>
                <a:off x="8617443" y="833340"/>
                <a:ext cx="2469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200&lt;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&lt;400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GeV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6CE58B-4FD4-CAAC-9178-97DDA20A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443" y="833340"/>
                <a:ext cx="246977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500726D2-FCF9-4FB1-FDF7-11FD60E73F7C}"/>
              </a:ext>
            </a:extLst>
          </p:cNvPr>
          <p:cNvCxnSpPr>
            <a:cxnSpLocks/>
          </p:cNvCxnSpPr>
          <p:nvPr/>
        </p:nvCxnSpPr>
        <p:spPr>
          <a:xfrm>
            <a:off x="3589233" y="873368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21583A05-0EAD-3033-D645-57CD12407743}"/>
              </a:ext>
            </a:extLst>
          </p:cNvPr>
          <p:cNvCxnSpPr>
            <a:cxnSpLocks/>
          </p:cNvCxnSpPr>
          <p:nvPr/>
        </p:nvCxnSpPr>
        <p:spPr>
          <a:xfrm>
            <a:off x="7769162" y="844981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75C5DBD2-A1D1-12E1-09B1-D76DC39E411A}"/>
                  </a:ext>
                </a:extLst>
              </p:cNvPr>
              <p:cNvSpPr txBox="1"/>
              <p:nvPr/>
            </p:nvSpPr>
            <p:spPr>
              <a:xfrm>
                <a:off x="4444802" y="844980"/>
                <a:ext cx="235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100&lt;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&lt;200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75C5DBD2-A1D1-12E1-09B1-D76DC39E4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02" y="844980"/>
                <a:ext cx="235238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98E4AFF-B0DF-3308-6953-24B0BCDAF0D4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24</a:t>
            </a: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C1BD6EA6-27C9-7EDD-2A17-ABED1C5A8D79}"/>
              </a:ext>
            </a:extLst>
          </p:cNvPr>
          <p:cNvSpPr txBox="1">
            <a:spLocks/>
          </p:cNvSpPr>
          <p:nvPr/>
        </p:nvSpPr>
        <p:spPr>
          <a:xfrm>
            <a:off x="2483389" y="38909"/>
            <a:ext cx="5806954" cy="731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/>
              <a:t>XGB Classification + regression</a:t>
            </a:r>
          </a:p>
          <a:p>
            <a:r>
              <a:rPr lang="en-GB" sz="1600" dirty="0"/>
              <a:t>(Trigger-</a:t>
            </a:r>
            <a:r>
              <a:rPr lang="en-GB" sz="1600" dirty="0" err="1"/>
              <a:t>witH</a:t>
            </a:r>
            <a:r>
              <a:rPr lang="en-GB" sz="1600" dirty="0"/>
              <a:t> info)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15CCB64-5330-A0CE-F43A-B55C03CCE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5" y="1214312"/>
            <a:ext cx="3240000" cy="256196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055726D1-22DA-9A5F-326D-A574DB47A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957" y="3899955"/>
            <a:ext cx="3240000" cy="255258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B3D7A152-DF99-445A-AD90-44982C9CA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1573" y="1220868"/>
            <a:ext cx="3240000" cy="255541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01EDC52-10A7-BACF-A5BE-77637A619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551" y="3899955"/>
            <a:ext cx="3240000" cy="2552588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75C0C69B-ED54-FA28-369E-121FAAF89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1" y="1214312"/>
            <a:ext cx="3240000" cy="2561966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E3012A5-056B-8767-B17D-1F91BF32F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8479" y="3890430"/>
            <a:ext cx="3240000" cy="25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23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D68EA32-AA33-3011-C99F-1846FBDD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98E4AFF-B0DF-3308-6953-24B0BCDAF0D4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25</a:t>
            </a: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C1BD6EA6-27C9-7EDD-2A17-ABED1C5A8D79}"/>
              </a:ext>
            </a:extLst>
          </p:cNvPr>
          <p:cNvSpPr txBox="1">
            <a:spLocks/>
          </p:cNvSpPr>
          <p:nvPr/>
        </p:nvSpPr>
        <p:spPr>
          <a:xfrm>
            <a:off x="2483389" y="38909"/>
            <a:ext cx="5806954" cy="731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/>
              <a:t>XGB Classification + regression</a:t>
            </a:r>
          </a:p>
          <a:p>
            <a:r>
              <a:rPr lang="en-GB" sz="1600" dirty="0"/>
              <a:t>(Trigger-</a:t>
            </a:r>
            <a:r>
              <a:rPr lang="en-GB" sz="1600" dirty="0" err="1"/>
              <a:t>witH</a:t>
            </a:r>
            <a:r>
              <a:rPr lang="en-GB" sz="1600" dirty="0"/>
              <a:t> info)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DE9C24D-648D-54F7-7D6D-89A479D29FC0}"/>
              </a:ext>
            </a:extLst>
          </p:cNvPr>
          <p:cNvSpPr txBox="1"/>
          <p:nvPr/>
        </p:nvSpPr>
        <p:spPr>
          <a:xfrm>
            <a:off x="9967281" y="5744649"/>
            <a:ext cx="207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+mj-lt"/>
              </a:rPr>
              <a:t>*Note: 3 Energy cases equally weighted, independently of number of events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D76E42A8-8C16-DF8A-C05C-58D98719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7" y="816614"/>
            <a:ext cx="4756143" cy="2820624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6E0A2CD9-6C42-4785-5CD0-FD28A9B4D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6" y="3637238"/>
            <a:ext cx="4756142" cy="2868337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B072442D-4862-5333-C7F0-917C5C8C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49" y="810700"/>
            <a:ext cx="3726553" cy="2820624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9B56F128-81D9-A68C-F732-7D2161C0A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448" y="3631324"/>
            <a:ext cx="3726553" cy="28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5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9ED163-D95C-1829-C3A5-B0B71E83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923" y="38909"/>
            <a:ext cx="3129030" cy="740130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7EB5A96-2EE0-47B0-C50E-D9A29C2D2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2CBB585-A0AB-601E-BFF8-D9D33C8E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6000"/>
                    </a14:imgEffect>
                    <a14:imgEffect>
                      <a14:colorTemperature colorTemp="4411"/>
                    </a14:imgEffect>
                    <a14:imgEffect>
                      <a14:saturation sat="0"/>
                    </a14:imgEffect>
                    <a14:imgEffect>
                      <a14:brightnessContrast bright="-6000" contrast="7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2" y="1163532"/>
            <a:ext cx="4887304" cy="23345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A8D254-DF71-BD3D-272E-F6085170D0BF}"/>
              </a:ext>
            </a:extLst>
          </p:cNvPr>
          <p:cNvSpPr txBox="1"/>
          <p:nvPr/>
        </p:nvSpPr>
        <p:spPr>
          <a:xfrm>
            <a:off x="330743" y="905084"/>
            <a:ext cx="4887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+mj-lt"/>
              </a:rPr>
              <a:t>After examining showers, the following quantities</a:t>
            </a:r>
            <a:endParaRPr lang="en-GB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6BE4FC0-B879-B80E-51D0-A2A74DFC3540}"/>
                  </a:ext>
                </a:extLst>
              </p:cNvPr>
              <p:cNvSpPr txBox="1"/>
              <p:nvPr/>
            </p:nvSpPr>
            <p:spPr>
              <a:xfrm>
                <a:off x="6010067" y="785806"/>
                <a:ext cx="569068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j-lt"/>
                  </a:rPr>
                  <a:t>Compared to CLUE3D:</a:t>
                </a:r>
              </a:p>
              <a:p>
                <a:endParaRPr lang="en-GB" sz="500" dirty="0"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dirty="0">
                    <a:latin typeface="+mj-lt"/>
                  </a:rPr>
                  <a:t>for Classification:</a:t>
                </a:r>
              </a:p>
              <a:p>
                <a:pPr marL="540000" indent="-285750">
                  <a:buFont typeface="Wingdings" panose="05000000000000000000" pitchFamily="2" charset="2"/>
                  <a:buChar char="v"/>
                </a:pPr>
                <a:r>
                  <a:rPr lang="en-GB" sz="1600" dirty="0">
                    <a:latin typeface="+mj-lt"/>
                  </a:rPr>
                  <a:t>Singles  Accuracy decreased by   0.4%  (0.997 → 0.993);</a:t>
                </a:r>
              </a:p>
              <a:p>
                <a:pPr marL="540000" indent="-285750">
                  <a:buFont typeface="Wingdings" panose="05000000000000000000" pitchFamily="2" charset="2"/>
                  <a:buChar char="v"/>
                </a:pPr>
                <a:r>
                  <a:rPr lang="en-GB" sz="1600" dirty="0">
                    <a:latin typeface="+mj-lt"/>
                  </a:rPr>
                  <a:t>Doubles Accuracy increased by 33.0%  (0.639 → 0.969);</a:t>
                </a:r>
              </a:p>
              <a:p>
                <a:pPr marL="254250"/>
                <a:endParaRPr lang="en-GB" sz="500" dirty="0"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dirty="0">
                    <a:latin typeface="+mj-lt"/>
                  </a:rPr>
                  <a:t>for Regression:</a:t>
                </a:r>
              </a:p>
              <a:p>
                <a:pPr marL="540000" indent="-285750">
                  <a:buFont typeface="Wingdings" panose="05000000000000000000" pitchFamily="2" charset="2"/>
                  <a:buChar char="v"/>
                </a:pPr>
                <a:r>
                  <a:rPr lang="en-GB" sz="1600" dirty="0">
                    <a:latin typeface="+mj-lt"/>
                  </a:rPr>
                  <a:t>Doubles 20%-Accuracy increased by 35% (0.51 → 0.86);</a:t>
                </a:r>
              </a:p>
              <a:p>
                <a:pPr marL="540000" indent="-285750">
                  <a:buFont typeface="Wingdings" panose="05000000000000000000" pitchFamily="2" charset="2"/>
                  <a:buChar char="v"/>
                </a:pPr>
                <a:r>
                  <a:rPr lang="en-GB" sz="1600" dirty="0">
                    <a:latin typeface="+mj-lt"/>
                  </a:rPr>
                  <a:t>Doubles 10%-Accuracy increased by 29% (0.39 → 0.68);</a:t>
                </a:r>
              </a:p>
              <a:p>
                <a:pPr marL="540000" indent="-285750">
                  <a:buFont typeface="Wingdings" panose="05000000000000000000" pitchFamily="2" charset="2"/>
                  <a:buChar char="v"/>
                </a:pPr>
                <a:r>
                  <a:rPr lang="en-GB" sz="1600" dirty="0">
                    <a:latin typeface="+mj-lt"/>
                  </a:rPr>
                  <a:t>Doubles   5%-Accuracy increased by 27% (0.16 → 0.43);</a:t>
                </a:r>
              </a:p>
              <a:p>
                <a:pPr marL="254250"/>
                <a:endParaRPr lang="en-GB" sz="1200" dirty="0">
                  <a:latin typeface="+mj-lt"/>
                </a:endParaRPr>
              </a:p>
              <a:p>
                <a:r>
                  <a:rPr lang="en-GB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j-lt"/>
                  </a:rPr>
                  <a:t>Average Time Taken </a:t>
                </a:r>
                <a:r>
                  <a:rPr lang="en-GB" sz="1600" dirty="0">
                    <a:latin typeface="+mj-lt"/>
                  </a:rPr>
                  <a:t>(on my 8GB-RAM &amp; 3years old laptop)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GB" sz="1600" dirty="0">
                    <a:latin typeface="+mj-lt"/>
                  </a:rPr>
                  <a:t>Classification: 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2.6±1.6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μs</m:t>
                    </m:r>
                  </m:oMath>
                </a14:m>
                <a:r>
                  <a:rPr lang="en-GB" sz="1600" dirty="0">
                    <a:latin typeface="+mj-lt"/>
                  </a:rPr>
                  <a:t>   per event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GB" sz="1600" dirty="0">
                    <a:latin typeface="+mj-lt"/>
                  </a:rPr>
                  <a:t>Regression    : 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.6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0.2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μs</m:t>
                    </m:r>
                  </m:oMath>
                </a14:m>
                <a:r>
                  <a:rPr lang="en-GB" sz="1600" dirty="0">
                    <a:latin typeface="+mj-lt"/>
                  </a:rPr>
                  <a:t>   per event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6BE4FC0-B879-B80E-51D0-A2A74DFC3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67" y="785806"/>
                <a:ext cx="5690685" cy="3170099"/>
              </a:xfrm>
              <a:prstGeom prst="rect">
                <a:avLst/>
              </a:prstGeom>
              <a:blipFill>
                <a:blip r:embed="rId5"/>
                <a:stretch>
                  <a:fillRect l="-965" t="-1154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6C71DE-E4C1-6181-DD01-DF93D9459B36}"/>
              </a:ext>
            </a:extLst>
          </p:cNvPr>
          <p:cNvSpPr txBox="1"/>
          <p:nvPr/>
        </p:nvSpPr>
        <p:spPr>
          <a:xfrm>
            <a:off x="257785" y="3385092"/>
            <a:ext cx="4960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+mj-lt"/>
              </a:rPr>
              <a:t>were selected to be fed to </a:t>
            </a:r>
            <a:r>
              <a:rPr lang="en-GB" sz="1600" dirty="0" err="1">
                <a:latin typeface="+mj-lt"/>
              </a:rPr>
              <a:t>XGBoost</a:t>
            </a:r>
            <a:r>
              <a:rPr lang="en-GB" sz="1600" dirty="0">
                <a:latin typeface="+mj-lt"/>
              </a:rPr>
              <a:t> Decision trees in a combination of  Classifier + Regressor.</a:t>
            </a:r>
            <a:endParaRPr lang="en-GB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1FA749-3030-00CD-E162-10AC332AD91A}"/>
              </a:ext>
            </a:extLst>
          </p:cNvPr>
          <p:cNvSpPr txBox="1"/>
          <p:nvPr/>
        </p:nvSpPr>
        <p:spPr>
          <a:xfrm>
            <a:off x="5216423" y="2047691"/>
            <a:ext cx="873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250"/>
            <a:r>
              <a:rPr lang="en-GB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mbria Math" panose="02040503050406030204" pitchFamily="18" charset="0"/>
              </a:rPr>
              <a:t>⇒</a:t>
            </a:r>
            <a:endParaRPr lang="en-GB" sz="3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F41AC9A-8A9E-0D95-9C52-867445B1C20D}"/>
              </a:ext>
            </a:extLst>
          </p:cNvPr>
          <p:cNvCxnSpPr>
            <a:cxnSpLocks/>
          </p:cNvCxnSpPr>
          <p:nvPr/>
        </p:nvCxnSpPr>
        <p:spPr>
          <a:xfrm>
            <a:off x="48637" y="4088447"/>
            <a:ext cx="12081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A5A503-0D83-4A6F-63DA-FA8A55B4E024}"/>
              </a:ext>
            </a:extLst>
          </p:cNvPr>
          <p:cNvSpPr txBox="1"/>
          <p:nvPr/>
        </p:nvSpPr>
        <p:spPr>
          <a:xfrm>
            <a:off x="189692" y="4133316"/>
            <a:ext cx="65904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B0F0"/>
                </a:solidFill>
                <a:latin typeface="+mj-lt"/>
              </a:rPr>
              <a:t>Further Work Suggestions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+mj-lt"/>
              </a:rPr>
              <a:t>Further careful tuning of XGB parameters can improve model’s accuracy;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+mj-lt"/>
              </a:rPr>
              <a:t>Other ML techniques, such as Neural Networks for instance, could use the individuated quantities to achieve even higher accuracy, if well built.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ED2D991-ED8E-87C3-B30E-A82D8DEA8909}"/>
              </a:ext>
            </a:extLst>
          </p:cNvPr>
          <p:cNvSpPr txBox="1"/>
          <p:nvPr/>
        </p:nvSpPr>
        <p:spPr>
          <a:xfrm>
            <a:off x="6096000" y="5198125"/>
            <a:ext cx="56841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B0F0"/>
                </a:solidFill>
                <a:latin typeface="+mj-lt"/>
              </a:rPr>
              <a:t>Implementation Suggestions</a:t>
            </a:r>
          </a:p>
          <a:p>
            <a:r>
              <a:rPr lang="en-GB" sz="1600" dirty="0">
                <a:latin typeface="+mj-lt"/>
              </a:rPr>
              <a:t>The presented technique could, perhaps, be involved in: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+mj-lt"/>
              </a:rPr>
              <a:t>“on the fly” corrections to data classification, if fast enough;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+mj-lt"/>
              </a:rPr>
              <a:t>2</a:t>
            </a:r>
            <a:r>
              <a:rPr lang="en-GB" sz="1600" baseline="30000" dirty="0">
                <a:latin typeface="+mj-lt"/>
              </a:rPr>
              <a:t>nd</a:t>
            </a:r>
            <a:r>
              <a:rPr lang="en-GB" sz="1600" dirty="0">
                <a:latin typeface="+mj-lt"/>
              </a:rPr>
              <a:t> stage analyses, in particular on “dubious” events.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18E03B-DD60-BD6B-78C5-F7D686E5E2B5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26</a:t>
            </a:r>
          </a:p>
        </p:txBody>
      </p:sp>
    </p:spTree>
    <p:extLst>
      <p:ext uri="{BB962C8B-B14F-4D97-AF65-F5344CB8AC3E}">
        <p14:creationId xmlns:p14="http://schemas.microsoft.com/office/powerpoint/2010/main" val="1677045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EB5A96-2EE0-47B0-C50E-D9A29C2D2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2DD28C9A-0170-4603-0187-F89D9B1C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923" y="38909"/>
            <a:ext cx="4607634" cy="74013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717429-392A-BA95-A53F-CFE347AF51B1}"/>
              </a:ext>
            </a:extLst>
          </p:cNvPr>
          <p:cNvSpPr txBox="1"/>
          <p:nvPr/>
        </p:nvSpPr>
        <p:spPr>
          <a:xfrm>
            <a:off x="419099" y="861474"/>
            <a:ext cx="114395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+mj-lt"/>
              </a:rPr>
              <a:t>[1]CMS Collaboration. </a:t>
            </a:r>
            <a:r>
              <a:rPr lang="en-US" sz="1200" dirty="0">
                <a:latin typeface="+mj-lt"/>
              </a:rPr>
              <a:t>The Phase-2 Upgrade of the CMS endcap calorimeter; Technical Design Report. 2018. </a:t>
            </a:r>
          </a:p>
          <a:p>
            <a:pPr algn="just"/>
            <a:r>
              <a:rPr lang="en-US" sz="1200" dirty="0">
                <a:latin typeface="+mj-lt"/>
              </a:rPr>
              <a:t>Available from </a:t>
            </a:r>
            <a:r>
              <a:rPr lang="it-IT" sz="1200" b="0" i="0" dirty="0">
                <a:effectLst/>
                <a:latin typeface="+mj-lt"/>
                <a:hlinkClick r:id="rId3"/>
              </a:rPr>
              <a:t>https://cds.cern.ch/record/2293646/files/CMS-TDR-019.pdf</a:t>
            </a:r>
            <a:endParaRPr lang="it-IT" sz="1200" b="0" i="0" dirty="0">
              <a:effectLst/>
              <a:latin typeface="+mj-lt"/>
            </a:endParaRPr>
          </a:p>
          <a:p>
            <a:pPr algn="just"/>
            <a:endParaRPr lang="en-GB" sz="1200" dirty="0">
              <a:latin typeface="+mj-lt"/>
            </a:endParaRPr>
          </a:p>
          <a:p>
            <a:pPr algn="just"/>
            <a:r>
              <a:rPr lang="en-GB" sz="1200" dirty="0">
                <a:latin typeface="+mj-lt"/>
              </a:rPr>
              <a:t>[2] </a:t>
            </a:r>
            <a:r>
              <a:rPr lang="en-US" sz="1200" dirty="0">
                <a:latin typeface="+mj-lt"/>
              </a:rPr>
              <a:t>Bichsel H, Groom DE, Klein SR. </a:t>
            </a:r>
            <a:r>
              <a:rPr lang="en-GB" sz="1200" dirty="0">
                <a:latin typeface="+mj-lt"/>
              </a:rPr>
              <a:t>Passage of Particle through Matter. Jan 2010. </a:t>
            </a:r>
          </a:p>
          <a:p>
            <a:pPr algn="just"/>
            <a:r>
              <a:rPr lang="en-GB" sz="1200" dirty="0">
                <a:latin typeface="+mj-lt"/>
              </a:rPr>
              <a:t>Available from </a:t>
            </a:r>
            <a:r>
              <a:rPr lang="en-GB" sz="1200" dirty="0">
                <a:latin typeface="+mj-lt"/>
                <a:hlinkClick r:id="rId4"/>
              </a:rPr>
              <a:t>https://pdg.lbl.gov/2011/reviews/rpp2011-rev-passage-particles-matter.pdf</a:t>
            </a:r>
            <a:r>
              <a:rPr lang="en-GB" sz="1200" dirty="0">
                <a:latin typeface="+mj-lt"/>
              </a:rPr>
              <a:t> </a:t>
            </a:r>
          </a:p>
          <a:p>
            <a:pPr algn="just"/>
            <a:endParaRPr lang="en-GB" sz="1200" dirty="0">
              <a:latin typeface="+mj-lt"/>
            </a:endParaRPr>
          </a:p>
          <a:p>
            <a:pPr algn="just"/>
            <a:r>
              <a:rPr lang="en-US" sz="1200" dirty="0">
                <a:latin typeface="+mj-lt"/>
              </a:rPr>
              <a:t>[3] HGCAL Website. Available from </a:t>
            </a:r>
            <a:r>
              <a:rPr lang="it-IT" sz="1200" b="0" i="0" dirty="0">
                <a:effectLst/>
                <a:latin typeface="+mj-lt"/>
                <a:hlinkClick r:id="rId5"/>
              </a:rPr>
              <a:t>https://hgcal.web.cern.ch/</a:t>
            </a:r>
            <a:r>
              <a:rPr lang="it-IT" sz="1200" b="0" i="0" dirty="0">
                <a:effectLst/>
                <a:latin typeface="+mj-lt"/>
              </a:rPr>
              <a:t>.</a:t>
            </a:r>
          </a:p>
          <a:p>
            <a:pPr algn="just"/>
            <a:endParaRPr lang="it-IT" sz="1200" dirty="0">
              <a:latin typeface="+mj-lt"/>
            </a:endParaRPr>
          </a:p>
          <a:p>
            <a:pPr algn="just"/>
            <a:r>
              <a:rPr lang="it-IT" sz="1200" b="0" i="0" dirty="0">
                <a:effectLst/>
                <a:latin typeface="+mj-lt"/>
              </a:rPr>
              <a:t>[4] Brun R, </a:t>
            </a:r>
            <a:r>
              <a:rPr lang="it-IT" sz="1200" b="0" i="0" dirty="0" err="1">
                <a:effectLst/>
                <a:latin typeface="+mj-lt"/>
              </a:rPr>
              <a:t>Rademakers</a:t>
            </a:r>
            <a:r>
              <a:rPr lang="it-IT" sz="1200" b="0" i="0" dirty="0">
                <a:effectLst/>
                <a:latin typeface="+mj-lt"/>
              </a:rPr>
              <a:t> F. ROOT - An Object </a:t>
            </a:r>
            <a:r>
              <a:rPr lang="it-IT" sz="1200" b="0" i="0" dirty="0" err="1">
                <a:effectLst/>
                <a:latin typeface="+mj-lt"/>
              </a:rPr>
              <a:t>Oriented</a:t>
            </a:r>
            <a:r>
              <a:rPr lang="it-IT" sz="1200" b="0" i="0" dirty="0">
                <a:effectLst/>
                <a:latin typeface="+mj-lt"/>
              </a:rPr>
              <a:t> Data Analysis Framework, </a:t>
            </a:r>
            <a:r>
              <a:rPr lang="it-IT" sz="1200" b="0" i="0" dirty="0" err="1">
                <a:effectLst/>
                <a:latin typeface="+mj-lt"/>
              </a:rPr>
              <a:t>Proceedings</a:t>
            </a:r>
            <a:r>
              <a:rPr lang="it-IT" sz="1200" b="0" i="0" dirty="0">
                <a:effectLst/>
                <a:latin typeface="+mj-lt"/>
              </a:rPr>
              <a:t> AIHENP'96 Workshop, Lausanne, Sep. 1996, </a:t>
            </a:r>
            <a:r>
              <a:rPr lang="it-IT" sz="1200" b="0" i="0" dirty="0" err="1">
                <a:effectLst/>
                <a:latin typeface="+mj-lt"/>
              </a:rPr>
              <a:t>Nucl</a:t>
            </a:r>
            <a:r>
              <a:rPr lang="it-IT" sz="1200" b="0" i="0" dirty="0">
                <a:effectLst/>
                <a:latin typeface="+mj-lt"/>
              </a:rPr>
              <a:t>. </a:t>
            </a:r>
            <a:r>
              <a:rPr lang="it-IT" sz="1200" b="0" i="0" dirty="0" err="1">
                <a:effectLst/>
                <a:latin typeface="+mj-lt"/>
              </a:rPr>
              <a:t>Inst</a:t>
            </a:r>
            <a:r>
              <a:rPr lang="it-IT" sz="1200" b="0" i="0" dirty="0">
                <a:effectLst/>
                <a:latin typeface="+mj-lt"/>
              </a:rPr>
              <a:t>. &amp; </a:t>
            </a:r>
            <a:r>
              <a:rPr lang="it-IT" sz="1200" b="0" i="0" dirty="0" err="1">
                <a:effectLst/>
                <a:latin typeface="+mj-lt"/>
              </a:rPr>
              <a:t>Meth</a:t>
            </a:r>
            <a:r>
              <a:rPr lang="it-IT" sz="1200" b="0" i="0" dirty="0">
                <a:effectLst/>
                <a:latin typeface="+mj-lt"/>
              </a:rPr>
              <a:t>. in </a:t>
            </a:r>
            <a:r>
              <a:rPr lang="it-IT" sz="1200" b="0" i="0" dirty="0" err="1">
                <a:effectLst/>
                <a:latin typeface="+mj-lt"/>
              </a:rPr>
              <a:t>Phys</a:t>
            </a:r>
            <a:r>
              <a:rPr lang="it-IT" sz="1200" b="0" i="0" dirty="0">
                <a:effectLst/>
                <a:latin typeface="+mj-lt"/>
              </a:rPr>
              <a:t>. Res. A 389 (1997) 81-86. Software </a:t>
            </a:r>
            <a:r>
              <a:rPr lang="it-IT" sz="1200" b="0" i="0" dirty="0" err="1">
                <a:effectLst/>
                <a:latin typeface="+mj-lt"/>
              </a:rPr>
              <a:t>available</a:t>
            </a:r>
            <a:r>
              <a:rPr lang="it-IT" sz="1200" b="0" i="0" dirty="0">
                <a:effectLst/>
                <a:latin typeface="+mj-lt"/>
              </a:rPr>
              <a:t> from </a:t>
            </a:r>
            <a:r>
              <a:rPr lang="it-IT" sz="1200" b="0" i="0" dirty="0">
                <a:effectLst/>
                <a:latin typeface="+mj-lt"/>
                <a:hlinkClick r:id="rId6"/>
              </a:rPr>
              <a:t>https://root.cern/</a:t>
            </a:r>
            <a:r>
              <a:rPr lang="it-IT" sz="1200" b="0" i="0" dirty="0">
                <a:effectLst/>
                <a:latin typeface="+mj-lt"/>
              </a:rPr>
              <a:t>. </a:t>
            </a:r>
          </a:p>
          <a:p>
            <a:pPr algn="just"/>
            <a:endParaRPr lang="it-IT" sz="1200" b="0" i="0" dirty="0">
              <a:effectLst/>
              <a:latin typeface="+mj-lt"/>
            </a:endParaRPr>
          </a:p>
          <a:p>
            <a:pPr algn="just"/>
            <a:r>
              <a:rPr lang="en-GB" sz="1200" dirty="0">
                <a:latin typeface="+mj-lt"/>
              </a:rPr>
              <a:t>[5] </a:t>
            </a:r>
            <a:r>
              <a:rPr lang="en-GB" sz="1200" dirty="0" err="1">
                <a:latin typeface="+mj-lt"/>
              </a:rPr>
              <a:t>Rovere</a:t>
            </a:r>
            <a:r>
              <a:rPr lang="en-GB" sz="1200" dirty="0">
                <a:latin typeface="+mj-lt"/>
              </a:rPr>
              <a:t> M, Chen Z, Di Pilato A, Pantaleo F, </a:t>
            </a:r>
            <a:r>
              <a:rPr lang="en-GB" sz="1200" dirty="0" err="1">
                <a:latin typeface="+mj-lt"/>
              </a:rPr>
              <a:t>Seez</a:t>
            </a:r>
            <a:r>
              <a:rPr lang="en-GB" sz="1200" dirty="0">
                <a:latin typeface="+mj-lt"/>
              </a:rPr>
              <a:t> C. </a:t>
            </a:r>
            <a:r>
              <a:rPr lang="en-US" sz="1200" dirty="0">
                <a:latin typeface="+mj-lt"/>
              </a:rPr>
              <a:t>CLUE: A Fast Parallel Clustering Algorithm for High Granularity Calorimeters in High Energy Physics. 2020.</a:t>
            </a:r>
          </a:p>
          <a:p>
            <a:pPr algn="just"/>
            <a:r>
              <a:rPr lang="en-US" sz="1200" dirty="0">
                <a:latin typeface="+mj-lt"/>
              </a:rPr>
              <a:t>Available from </a:t>
            </a:r>
            <a:r>
              <a:rPr lang="en-US" sz="1200" dirty="0">
                <a:latin typeface="+mj-lt"/>
                <a:hlinkClick r:id="rId7"/>
              </a:rPr>
              <a:t>https://arxiv.org/abs/2001.09761</a:t>
            </a:r>
            <a:r>
              <a:rPr lang="en-US" sz="1200" dirty="0">
                <a:latin typeface="+mj-lt"/>
              </a:rPr>
              <a:t>. </a:t>
            </a:r>
          </a:p>
          <a:p>
            <a:pPr algn="just"/>
            <a:endParaRPr lang="en-GB" sz="1200" dirty="0">
              <a:latin typeface="+mj-lt"/>
            </a:endParaRPr>
          </a:p>
          <a:p>
            <a:pPr algn="just"/>
            <a:r>
              <a:rPr lang="en-GB" sz="1200" dirty="0">
                <a:latin typeface="+mj-lt"/>
              </a:rPr>
              <a:t>[6] ATLAS Collaboration. </a:t>
            </a:r>
            <a:r>
              <a:rPr lang="en-US" sz="1200" dirty="0">
                <a:latin typeface="+mj-lt"/>
              </a:rPr>
              <a:t>Electron performance measurements with the ATLAS detector using the 2010 LHC proton-proton collision data. Eur. Phys. </a:t>
            </a:r>
            <a:r>
              <a:rPr lang="en-US" sz="1200" dirty="0" err="1">
                <a:latin typeface="+mj-lt"/>
              </a:rPr>
              <a:t>Journ</a:t>
            </a:r>
            <a:r>
              <a:rPr lang="en-US" sz="1200" dirty="0">
                <a:latin typeface="+mj-lt"/>
              </a:rPr>
              <a:t>. C. Mar 2012. ) 72:1909.Available from </a:t>
            </a:r>
            <a:r>
              <a:rPr lang="en-GB" sz="1200" dirty="0">
                <a:latin typeface="+mj-lt"/>
                <a:hlinkClick r:id="rId8"/>
              </a:rPr>
              <a:t>https://link.springer.com/content/pdf/10.1140/epjc/s10052-012-1909-1.pdf</a:t>
            </a:r>
            <a:r>
              <a:rPr lang="en-GB" sz="1200" dirty="0">
                <a:latin typeface="+mj-lt"/>
              </a:rPr>
              <a:t>. </a:t>
            </a:r>
          </a:p>
          <a:p>
            <a:pPr algn="just"/>
            <a:endParaRPr lang="en-GB" sz="1200" dirty="0">
              <a:latin typeface="+mj-lt"/>
            </a:endParaRPr>
          </a:p>
          <a:p>
            <a:pPr algn="just"/>
            <a:r>
              <a:rPr lang="en-GB" sz="1200" dirty="0">
                <a:latin typeface="+mj-lt"/>
              </a:rPr>
              <a:t>[7]</a:t>
            </a:r>
            <a:r>
              <a:rPr lang="en-GB" sz="1200" dirty="0" err="1">
                <a:latin typeface="+mj-lt"/>
              </a:rPr>
              <a:t>Nehuhaus</a:t>
            </a:r>
            <a:r>
              <a:rPr lang="en-GB" sz="1200" dirty="0">
                <a:latin typeface="+mj-lt"/>
              </a:rPr>
              <a:t> F, </a:t>
            </a:r>
            <a:r>
              <a:rPr lang="en-GB" sz="1200" dirty="0" err="1">
                <a:latin typeface="+mj-lt"/>
              </a:rPr>
              <a:t>Choliz</a:t>
            </a:r>
            <a:r>
              <a:rPr lang="en-GB" sz="1200" dirty="0">
                <a:latin typeface="+mj-lt"/>
              </a:rPr>
              <a:t> ER, Schott M. </a:t>
            </a:r>
            <a:r>
              <a:rPr lang="en-US" sz="1200" dirty="0">
                <a:latin typeface="+mj-lt"/>
              </a:rPr>
              <a:t>Detection of collinear high energetic di-photon signatures with Micromegas Detectors. 2021. </a:t>
            </a:r>
          </a:p>
          <a:p>
            <a:pPr algn="just"/>
            <a:r>
              <a:rPr lang="en-US" sz="1200" dirty="0">
                <a:latin typeface="+mj-lt"/>
              </a:rPr>
              <a:t>Available from</a:t>
            </a:r>
            <a:r>
              <a:rPr lang="en-GB" sz="1200" dirty="0">
                <a:latin typeface="+mj-lt"/>
              </a:rPr>
              <a:t> </a:t>
            </a:r>
            <a:r>
              <a:rPr lang="en-GB" sz="1200" dirty="0">
                <a:latin typeface="+mj-lt"/>
                <a:hlinkClick r:id="rId9"/>
              </a:rPr>
              <a:t>https://arxiv.org/pdf/2111.14939.pdf</a:t>
            </a:r>
            <a:r>
              <a:rPr lang="en-GB" sz="1200" dirty="0">
                <a:latin typeface="+mj-lt"/>
              </a:rPr>
              <a:t>.</a:t>
            </a:r>
          </a:p>
          <a:p>
            <a:pPr algn="just"/>
            <a:r>
              <a:rPr lang="en-GB" sz="1200" dirty="0">
                <a:latin typeface="+mj-lt"/>
              </a:rPr>
              <a:t>  </a:t>
            </a:r>
          </a:p>
          <a:p>
            <a:pPr algn="just"/>
            <a:r>
              <a:rPr lang="en-GB" sz="1200" dirty="0">
                <a:latin typeface="+mj-lt"/>
              </a:rPr>
              <a:t>[8] </a:t>
            </a:r>
            <a:r>
              <a:rPr lang="en-US" sz="1200" dirty="0">
                <a:latin typeface="+mj-lt"/>
              </a:rPr>
              <a:t>Chen T, </a:t>
            </a:r>
            <a:r>
              <a:rPr lang="en-US" sz="1200" dirty="0" err="1">
                <a:latin typeface="+mj-lt"/>
              </a:rPr>
              <a:t>Guestrin</a:t>
            </a:r>
            <a:r>
              <a:rPr lang="en-US" sz="1200" dirty="0">
                <a:latin typeface="+mj-lt"/>
              </a:rPr>
              <a:t> C. </a:t>
            </a:r>
            <a:r>
              <a:rPr lang="en-US" sz="1200" dirty="0" err="1">
                <a:latin typeface="+mj-lt"/>
              </a:rPr>
              <a:t>XGBoost</a:t>
            </a:r>
            <a:r>
              <a:rPr lang="en-US" sz="1200" dirty="0">
                <a:latin typeface="+mj-lt"/>
              </a:rPr>
              <a:t>: A Scalable Tree Boosting System. In: Proceedings of the 22nd ACM SIGKDD International Conference on Knowledge Discovery and Data Mining [Internet]. New York, NY, USA: ACM; 2016. p. 785–94. </a:t>
            </a:r>
          </a:p>
          <a:p>
            <a:pPr algn="just"/>
            <a:r>
              <a:rPr lang="en-US" sz="1200" dirty="0">
                <a:latin typeface="+mj-lt"/>
              </a:rPr>
              <a:t>Available from: </a:t>
            </a:r>
            <a:r>
              <a:rPr lang="en-US" sz="1200" dirty="0">
                <a:latin typeface="+mj-lt"/>
                <a:hlinkClick r:id="rId10"/>
              </a:rPr>
              <a:t>http://doi.acm.org/10.1145/2939672.2939785</a:t>
            </a:r>
            <a:r>
              <a:rPr lang="en-US" sz="1200" dirty="0">
                <a:latin typeface="+mj-lt"/>
              </a:rPr>
              <a:t>. </a:t>
            </a:r>
          </a:p>
          <a:p>
            <a:pPr algn="just"/>
            <a:endParaRPr lang="en-GB" sz="1200" dirty="0">
              <a:latin typeface="+mj-lt"/>
            </a:endParaRPr>
          </a:p>
          <a:p>
            <a:pPr algn="just"/>
            <a:r>
              <a:rPr lang="en-GB" sz="1200" dirty="0">
                <a:latin typeface="+mj-lt"/>
              </a:rPr>
              <a:t>[9] </a:t>
            </a:r>
            <a:r>
              <a:rPr lang="en-GB" sz="1200" dirty="0" err="1">
                <a:latin typeface="+mj-lt"/>
              </a:rPr>
              <a:t>Pedregosa</a:t>
            </a:r>
            <a:r>
              <a:rPr lang="en-GB" sz="1200" dirty="0">
                <a:latin typeface="+mj-lt"/>
              </a:rPr>
              <a:t> F, et al. </a:t>
            </a:r>
            <a:r>
              <a:rPr lang="en-US" sz="1200" dirty="0">
                <a:latin typeface="+mj-lt"/>
              </a:rPr>
              <a:t>Scikit-learn: Machine Learning in Python. Journal of Machine Learning Research 2011. 12. p. 2825 – 2830. </a:t>
            </a:r>
          </a:p>
          <a:p>
            <a:pPr algn="just"/>
            <a:endParaRPr lang="en-GB" sz="1200" dirty="0">
              <a:latin typeface="+mj-lt"/>
            </a:endParaRPr>
          </a:p>
          <a:p>
            <a:pPr algn="just"/>
            <a:r>
              <a:rPr lang="en-GB" sz="1200" dirty="0">
                <a:latin typeface="+mj-lt"/>
              </a:rPr>
              <a:t>[10] </a:t>
            </a:r>
            <a:r>
              <a:rPr lang="en-GB" sz="1200" dirty="0" err="1">
                <a:latin typeface="+mj-lt"/>
              </a:rPr>
              <a:t>Paszke</a:t>
            </a:r>
            <a:r>
              <a:rPr lang="en-GB" sz="1200" dirty="0">
                <a:latin typeface="+mj-lt"/>
              </a:rPr>
              <a:t> A, Gross S, Massa F, </a:t>
            </a:r>
            <a:r>
              <a:rPr lang="en-GB" sz="1200" dirty="0" err="1">
                <a:latin typeface="+mj-lt"/>
              </a:rPr>
              <a:t>Lerer</a:t>
            </a:r>
            <a:r>
              <a:rPr lang="en-GB" sz="1200" dirty="0">
                <a:latin typeface="+mj-lt"/>
              </a:rPr>
              <a:t> A, Bradbury J, </a:t>
            </a:r>
            <a:r>
              <a:rPr lang="en-GB" sz="1200" dirty="0" err="1">
                <a:latin typeface="+mj-lt"/>
              </a:rPr>
              <a:t>Chanan</a:t>
            </a:r>
            <a:r>
              <a:rPr lang="en-GB" sz="1200" dirty="0">
                <a:latin typeface="+mj-lt"/>
              </a:rPr>
              <a:t> G, et al. PyTorch: An Imperative Style, High-Performance Deep Learning Library. In: Advances in Neural Information Processing Systems 32 [Internet]. Curran Associates, Inc.; 2019. p. 8024–35. </a:t>
            </a:r>
          </a:p>
          <a:p>
            <a:pPr algn="just"/>
            <a:r>
              <a:rPr lang="en-GB" sz="1200" dirty="0">
                <a:latin typeface="+mj-lt"/>
              </a:rPr>
              <a:t>Available from: </a:t>
            </a:r>
            <a:r>
              <a:rPr lang="en-GB" sz="1200" dirty="0">
                <a:latin typeface="+mj-lt"/>
                <a:hlinkClick r:id="rId11"/>
              </a:rPr>
              <a:t>http://papers.neurips.cc/paper/9015-pytorch-an-imperative-style-high-performance-deep-learning-library.pdf</a:t>
            </a:r>
            <a:r>
              <a:rPr lang="en-GB" sz="1200" dirty="0">
                <a:latin typeface="+mj-lt"/>
              </a:rPr>
              <a:t>. 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D0D9EE-42DA-5446-839E-9450BB30B6F0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27</a:t>
            </a:r>
          </a:p>
        </p:txBody>
      </p:sp>
    </p:spTree>
    <p:extLst>
      <p:ext uri="{BB962C8B-B14F-4D97-AF65-F5344CB8AC3E}">
        <p14:creationId xmlns:p14="http://schemas.microsoft.com/office/powerpoint/2010/main" val="442540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9189CE-B2E3-2DA3-732E-B4D883C7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225"/>
            <a:ext cx="9905998" cy="1905000"/>
          </a:xfrm>
        </p:spPr>
        <p:txBody>
          <a:bodyPr/>
          <a:lstStyle/>
          <a:p>
            <a:pPr algn="ctr"/>
            <a:r>
              <a:rPr lang="en-GB" dirty="0"/>
              <a:t>Appendix A</a:t>
            </a:r>
            <a:br>
              <a:rPr lang="en-GB" dirty="0"/>
            </a:br>
            <a:r>
              <a:rPr lang="en-GB" dirty="0"/>
              <a:t>PRELIMINARY LOOK AT JUST DELTASV = 3CM Results in testing </a:t>
            </a:r>
            <a:r>
              <a:rPr lang="en-GB" dirty="0" err="1"/>
              <a:t>nn</a:t>
            </a:r>
            <a:r>
              <a:rPr lang="en-GB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636220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EB5A96-2EE0-47B0-C50E-D9A29C2D2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47CDAEDE-50CA-A4FF-69F6-08A9276A51E3}"/>
                  </a:ext>
                </a:extLst>
              </p:cNvPr>
              <p:cNvSpPr txBox="1"/>
              <p:nvPr/>
            </p:nvSpPr>
            <p:spPr>
              <a:xfrm>
                <a:off x="540821" y="1268591"/>
                <a:ext cx="2759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Not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Balanced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, 100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lcs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47CDAEDE-50CA-A4FF-69F6-08A9276A5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1" y="1268591"/>
                <a:ext cx="27596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E87913D4-800A-5443-B566-36049C3E7DB5}"/>
                  </a:ext>
                </a:extLst>
              </p:cNvPr>
              <p:cNvSpPr txBox="1"/>
              <p:nvPr/>
            </p:nvSpPr>
            <p:spPr>
              <a:xfrm>
                <a:off x="8745027" y="1265425"/>
                <a:ext cx="3091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Balanced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E87913D4-800A-5443-B566-36049C3E7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027" y="1265425"/>
                <a:ext cx="30917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itolo 1">
                <a:extLst>
                  <a:ext uri="{FF2B5EF4-FFF2-40B4-BE49-F238E27FC236}">
                    <a16:creationId xmlns:a16="http://schemas.microsoft.com/office/drawing/2014/main" id="{23C352D0-088E-ED40-1153-CE17DF3881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80552" y="38909"/>
                <a:ext cx="6984462" cy="740130"/>
              </a:xfrm>
            </p:spPr>
            <p:txBody>
              <a:bodyPr>
                <a:noAutofit/>
              </a:bodyPr>
              <a:lstStyle/>
              <a:p>
                <a:r>
                  <a:rPr lang="en-GB" sz="2400" dirty="0"/>
                  <a:t>4 Outputs Regression: Neural Network </a:t>
                </a:r>
                <a:br>
                  <a:rPr lang="en-GB" sz="2400" dirty="0"/>
                </a:b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𝐷𝑒𝑙𝑡</m:t>
                    </m:r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𝑠𝑣</m:t>
                        </m:r>
                      </m:sub>
                    </m:sSub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 3 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&lt;100 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sty m:val="p"/>
                      </m:rPr>
                      <a:rPr lang="it-IT" sz="1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77" name="Titolo 1">
                <a:extLst>
                  <a:ext uri="{FF2B5EF4-FFF2-40B4-BE49-F238E27FC236}">
                    <a16:creationId xmlns:a16="http://schemas.microsoft.com/office/drawing/2014/main" id="{23C352D0-088E-ED40-1153-CE17DF38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80552" y="38909"/>
                <a:ext cx="6984462" cy="740130"/>
              </a:xfrm>
              <a:blipFill>
                <a:blip r:embed="rId5"/>
                <a:stretch>
                  <a:fillRect l="-2007" t="-18852" b="-270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D54C7ED2-35A8-30E2-4F3A-39DF33F40A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456"/>
          <a:stretch/>
        </p:blipFill>
        <p:spPr>
          <a:xfrm>
            <a:off x="723048" y="1591233"/>
            <a:ext cx="2486372" cy="36933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EA8F65F1-09E8-C2CC-7971-B133993896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456"/>
          <a:stretch/>
        </p:blipFill>
        <p:spPr>
          <a:xfrm>
            <a:off x="4842045" y="1591233"/>
            <a:ext cx="2391109" cy="369332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C6672D9F-FB6C-FE47-606F-CF609AED7A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6879"/>
          <a:stretch/>
        </p:blipFill>
        <p:spPr>
          <a:xfrm>
            <a:off x="9023056" y="1612501"/>
            <a:ext cx="2419688" cy="369332"/>
          </a:xfrm>
          <a:prstGeom prst="rect">
            <a:avLst/>
          </a:prstGeom>
        </p:spPr>
      </p:pic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C8A76DC6-1201-07D2-8D86-FFF7D9B703E5}"/>
              </a:ext>
            </a:extLst>
          </p:cNvPr>
          <p:cNvCxnSpPr/>
          <p:nvPr/>
        </p:nvCxnSpPr>
        <p:spPr>
          <a:xfrm>
            <a:off x="4071256" y="1186545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54F84469-C63A-C39B-FFB4-B06F0EAB1030}"/>
              </a:ext>
            </a:extLst>
          </p:cNvPr>
          <p:cNvCxnSpPr/>
          <p:nvPr/>
        </p:nvCxnSpPr>
        <p:spPr>
          <a:xfrm>
            <a:off x="8142510" y="1164772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8DF2D0D9-D9D9-5278-53CE-FB0569C69706}"/>
                  </a:ext>
                </a:extLst>
              </p:cNvPr>
              <p:cNvSpPr txBox="1"/>
              <p:nvPr/>
            </p:nvSpPr>
            <p:spPr>
              <a:xfrm>
                <a:off x="4697641" y="1243169"/>
                <a:ext cx="2759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Balanced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, 100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lcs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8DF2D0D9-D9D9-5278-53CE-FB0569C69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641" y="1243169"/>
                <a:ext cx="2759647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9761882-F6C9-BA83-56B7-A356E244A94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9813" y="2205299"/>
            <a:ext cx="1890000" cy="174413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F097BB-A7D5-5941-C34E-133CD9B5F5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72987" y="2216461"/>
            <a:ext cx="1890000" cy="177758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E7A0BE-9AFC-5E91-892B-2AD3A927B74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62534" y="2207826"/>
            <a:ext cx="1890000" cy="1794820"/>
          </a:xfrm>
          <a:prstGeom prst="rect">
            <a:avLst/>
          </a:prstGeom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E8FE599F-27A1-DB68-1F65-780B98058D9F}"/>
              </a:ext>
            </a:extLst>
          </p:cNvPr>
          <p:cNvCxnSpPr>
            <a:cxnSpLocks/>
          </p:cNvCxnSpPr>
          <p:nvPr/>
        </p:nvCxnSpPr>
        <p:spPr>
          <a:xfrm>
            <a:off x="210765" y="4077058"/>
            <a:ext cx="11783439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20F866F-CB2D-7AEC-AC99-57E95733FA9C}"/>
              </a:ext>
            </a:extLst>
          </p:cNvPr>
          <p:cNvSpPr txBox="1"/>
          <p:nvPr/>
        </p:nvSpPr>
        <p:spPr>
          <a:xfrm>
            <a:off x="90324" y="4035296"/>
            <a:ext cx="601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</a:rPr>
              <a:t>Normalised Input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F1A7E7A-DACE-B068-EEAA-2FB32CB3449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515" y="4348249"/>
            <a:ext cx="1890000" cy="17973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C3098D8-180E-7F2B-D307-FEE668C6799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07786" y="4343347"/>
            <a:ext cx="1890000" cy="180225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A86E36C-88D3-8248-2A23-5813C5A9DD3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62534" y="4310902"/>
            <a:ext cx="1890000" cy="1829830"/>
          </a:xfrm>
          <a:prstGeom prst="rect">
            <a:avLst/>
          </a:prstGeom>
        </p:spPr>
      </p:pic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A577FDE4-BD88-918B-54EC-68C556C2ED0C}"/>
              </a:ext>
            </a:extLst>
          </p:cNvPr>
          <p:cNvCxnSpPr>
            <a:cxnSpLocks/>
          </p:cNvCxnSpPr>
          <p:nvPr/>
        </p:nvCxnSpPr>
        <p:spPr>
          <a:xfrm>
            <a:off x="217249" y="1982360"/>
            <a:ext cx="11783439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94125B2-06A5-70C6-606E-C593323946DF}"/>
              </a:ext>
            </a:extLst>
          </p:cNvPr>
          <p:cNvSpPr txBox="1"/>
          <p:nvPr/>
        </p:nvSpPr>
        <p:spPr>
          <a:xfrm>
            <a:off x="96808" y="1940598"/>
            <a:ext cx="601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</a:rPr>
              <a:t>Original Input </a:t>
            </a:r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8151143D-FA8B-1A94-ADEB-63A532D0096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21245" y="4343072"/>
            <a:ext cx="1890000" cy="18025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51A7F26-583B-2D8F-43ED-E05FB84183D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91361" y="4343072"/>
            <a:ext cx="1890000" cy="180252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D49868F-A55F-6E65-C393-771599A27BE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62614" y="4315767"/>
            <a:ext cx="1890000" cy="182983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45237AB9-B5F9-0A16-D26B-A047F6C2FAA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149169" y="2225068"/>
            <a:ext cx="1890000" cy="1733526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F0432289-AD7A-3972-A26B-0320E35EC1A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56372" y="2222452"/>
            <a:ext cx="1890000" cy="1736141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8143043-A0F1-73C9-A0AA-94A56325AA5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227625" y="2233149"/>
            <a:ext cx="1890000" cy="1725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7AC121E0-D78B-0DE8-3498-3BC1BE65922B}"/>
                  </a:ext>
                </a:extLst>
              </p14:cNvPr>
              <p14:cNvContentPartPr/>
              <p14:nvPr/>
            </p14:nvContentPartPr>
            <p14:xfrm>
              <a:off x="1291494" y="3199887"/>
              <a:ext cx="581195" cy="667646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7AC121E0-D78B-0DE8-3498-3BC1BE65922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87173" y="3195566"/>
                <a:ext cx="589837" cy="676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597CD7BA-56BA-06F5-6AE4-6CE5A6DE5718}"/>
                  </a:ext>
                </a:extLst>
              </p14:cNvPr>
              <p14:cNvContentPartPr/>
              <p14:nvPr/>
            </p14:nvContentPartPr>
            <p14:xfrm>
              <a:off x="3338038" y="3226802"/>
              <a:ext cx="637280" cy="731789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597CD7BA-56BA-06F5-6AE4-6CE5A6DE571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33715" y="3222480"/>
                <a:ext cx="645926" cy="740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FF8558C6-48A3-5FFF-3DFD-29A35F60FACE}"/>
                  </a:ext>
                </a:extLst>
              </p14:cNvPr>
              <p14:cNvContentPartPr/>
              <p14:nvPr/>
            </p14:nvContentPartPr>
            <p14:xfrm>
              <a:off x="5292192" y="3226802"/>
              <a:ext cx="651407" cy="669913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FF8558C6-48A3-5FFF-3DFD-29A35F60FAC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87871" y="3222480"/>
                <a:ext cx="660049" cy="678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404F6D16-15F2-4AE7-8013-AC6B38BC3FAE}"/>
                  </a:ext>
                </a:extLst>
              </p14:cNvPr>
              <p14:cNvContentPartPr/>
              <p14:nvPr/>
            </p14:nvContentPartPr>
            <p14:xfrm>
              <a:off x="7377307" y="3226803"/>
              <a:ext cx="637280" cy="63288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404F6D16-15F2-4AE7-8013-AC6B38BC3FA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72984" y="3222483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C0A4FC77-D5D1-B7C9-6057-214E9B294218}"/>
                  </a:ext>
                </a:extLst>
              </p14:cNvPr>
              <p14:cNvContentPartPr/>
              <p14:nvPr/>
            </p14:nvContentPartPr>
            <p14:xfrm>
              <a:off x="9348363" y="3199887"/>
              <a:ext cx="727151" cy="696828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C0A4FC77-D5D1-B7C9-6057-214E9B29421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344041" y="3195566"/>
                <a:ext cx="735795" cy="705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ABE64C7-0786-21A3-EEC9-C3E5771E18B9}"/>
                  </a:ext>
                </a:extLst>
              </p14:cNvPr>
              <p14:cNvContentPartPr/>
              <p14:nvPr/>
            </p14:nvContentPartPr>
            <p14:xfrm>
              <a:off x="11409792" y="3226803"/>
              <a:ext cx="637280" cy="669912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ABE64C7-0786-21A3-EEC9-C3E5771E18B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405469" y="3222481"/>
                <a:ext cx="645926" cy="67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308CEE0B-6B4F-92BE-9F1D-5357E99C733F}"/>
                  </a:ext>
                </a:extLst>
              </p14:cNvPr>
              <p14:cNvContentPartPr/>
              <p14:nvPr/>
            </p14:nvContentPartPr>
            <p14:xfrm>
              <a:off x="1235410" y="5420979"/>
              <a:ext cx="637280" cy="661494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308CEE0B-6B4F-92BE-9F1D-5357E99C733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31087" y="5416658"/>
                <a:ext cx="645926" cy="670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962BB229-A3EF-614A-612B-EB0F1441DA53}"/>
                  </a:ext>
                </a:extLst>
              </p14:cNvPr>
              <p14:cNvContentPartPr/>
              <p14:nvPr/>
            </p14:nvContentPartPr>
            <p14:xfrm>
              <a:off x="3327241" y="5350213"/>
              <a:ext cx="661303" cy="732259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962BB229-A3EF-614A-612B-EB0F1441DA5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322919" y="5345891"/>
                <a:ext cx="669947" cy="740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97E32CFF-7113-80B2-44B1-92DCC580CD0D}"/>
                  </a:ext>
                </a:extLst>
              </p14:cNvPr>
              <p14:cNvContentPartPr/>
              <p14:nvPr/>
            </p14:nvContentPartPr>
            <p14:xfrm>
              <a:off x="5277109" y="5350213"/>
              <a:ext cx="800589" cy="703646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97E32CFF-7113-80B2-44B1-92DCC580CD0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72787" y="5345892"/>
                <a:ext cx="809232" cy="712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A0266135-B94B-E538-0966-C1885BBF5FBB}"/>
                  </a:ext>
                </a:extLst>
              </p14:cNvPr>
              <p14:cNvContentPartPr/>
              <p14:nvPr/>
            </p14:nvContentPartPr>
            <p14:xfrm>
              <a:off x="7370413" y="5350213"/>
              <a:ext cx="637280" cy="72545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A0266135-B94B-E538-0966-C1885BBF5FB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66090" y="5345891"/>
                <a:ext cx="645926" cy="734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3765BB28-3808-5661-3205-A6411FA3C364}"/>
                  </a:ext>
                </a:extLst>
              </p14:cNvPr>
              <p14:cNvContentPartPr/>
              <p14:nvPr/>
            </p14:nvContentPartPr>
            <p14:xfrm>
              <a:off x="9338637" y="5350212"/>
              <a:ext cx="637280" cy="732259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3765BB28-3808-5661-3205-A6411FA3C3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334314" y="5345890"/>
                <a:ext cx="645926" cy="740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5B4EF5F0-5D02-791E-2DFF-61E440E58ADE}"/>
                  </a:ext>
                </a:extLst>
              </p14:cNvPr>
              <p14:cNvContentPartPr/>
              <p14:nvPr/>
            </p14:nvContentPartPr>
            <p14:xfrm>
              <a:off x="11442744" y="5359268"/>
              <a:ext cx="637280" cy="732259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5B4EF5F0-5D02-791E-2DFF-61E440E58AD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438421" y="5354946"/>
                <a:ext cx="645926" cy="740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86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91943-1E77-75D9-ED12-AA1B5857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29839"/>
            <a:ext cx="12191999" cy="1905000"/>
          </a:xfrm>
        </p:spPr>
        <p:txBody>
          <a:bodyPr>
            <a:normAutofit/>
          </a:bodyPr>
          <a:lstStyle/>
          <a:p>
            <a:pPr algn="ctr"/>
            <a:r>
              <a:rPr lang="it-IT" sz="4800" dirty="0"/>
              <a:t>HGCAL </a:t>
            </a:r>
            <a:r>
              <a:rPr lang="it-IT" sz="4800" dirty="0" err="1"/>
              <a:t>Overview</a:t>
            </a:r>
            <a:endParaRPr lang="en-GB" sz="4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82DDD4-0816-FB11-1458-16AA7F4DF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3123B2-0482-FB4A-5E3F-AD3F2F0F2C13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3</a:t>
            </a:r>
          </a:p>
        </p:txBody>
      </p:sp>
    </p:spTree>
    <p:extLst>
      <p:ext uri="{BB962C8B-B14F-4D97-AF65-F5344CB8AC3E}">
        <p14:creationId xmlns:p14="http://schemas.microsoft.com/office/powerpoint/2010/main" val="3444630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EB5A96-2EE0-47B0-C50E-D9A29C2D2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itolo 1">
                <a:extLst>
                  <a:ext uri="{FF2B5EF4-FFF2-40B4-BE49-F238E27FC236}">
                    <a16:creationId xmlns:a16="http://schemas.microsoft.com/office/drawing/2014/main" id="{23C352D0-088E-ED40-1153-CE17DF3881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80552" y="38909"/>
                <a:ext cx="6984462" cy="740130"/>
              </a:xfrm>
            </p:spPr>
            <p:txBody>
              <a:bodyPr>
                <a:noAutofit/>
              </a:bodyPr>
              <a:lstStyle/>
              <a:p>
                <a:r>
                  <a:rPr lang="en-GB" sz="2400" dirty="0"/>
                  <a:t>4 Outputs Regression: Neural Network</a:t>
                </a:r>
                <a:br>
                  <a:rPr lang="en-GB" sz="2400" dirty="0"/>
                </a:b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𝐷𝑒𝑙𝑡</m:t>
                    </m:r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𝑠𝑣</m:t>
                        </m:r>
                      </m:sub>
                    </m:sSub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 3 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,     100&lt;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00 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sty m:val="p"/>
                      </m:rPr>
                      <a:rPr lang="it-IT" sz="1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77" name="Titolo 1">
                <a:extLst>
                  <a:ext uri="{FF2B5EF4-FFF2-40B4-BE49-F238E27FC236}">
                    <a16:creationId xmlns:a16="http://schemas.microsoft.com/office/drawing/2014/main" id="{23C352D0-088E-ED40-1153-CE17DF38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80552" y="38909"/>
                <a:ext cx="6984462" cy="740130"/>
              </a:xfrm>
              <a:blipFill>
                <a:blip r:embed="rId3"/>
                <a:stretch>
                  <a:fillRect l="-2007" t="-18852" b="-270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C8A76DC6-1201-07D2-8D86-FFF7D9B703E5}"/>
              </a:ext>
            </a:extLst>
          </p:cNvPr>
          <p:cNvCxnSpPr/>
          <p:nvPr/>
        </p:nvCxnSpPr>
        <p:spPr>
          <a:xfrm>
            <a:off x="4071256" y="1186545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54F84469-C63A-C39B-FFB4-B06F0EAB1030}"/>
              </a:ext>
            </a:extLst>
          </p:cNvPr>
          <p:cNvCxnSpPr/>
          <p:nvPr/>
        </p:nvCxnSpPr>
        <p:spPr>
          <a:xfrm>
            <a:off x="8142510" y="1164772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0B8D402F-6E2F-7808-32DE-D6B94CEC2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925"/>
          <a:stretch/>
        </p:blipFill>
        <p:spPr>
          <a:xfrm>
            <a:off x="694581" y="1579451"/>
            <a:ext cx="2467319" cy="36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3024381D-6442-63B3-974A-BEA6F62CD3B6}"/>
                  </a:ext>
                </a:extLst>
              </p:cNvPr>
              <p:cNvSpPr txBox="1"/>
              <p:nvPr/>
            </p:nvSpPr>
            <p:spPr>
              <a:xfrm>
                <a:off x="540821" y="1268591"/>
                <a:ext cx="2759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Not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Balanced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, 150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lcs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3024381D-6442-63B3-974A-BEA6F62CD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1" y="1268591"/>
                <a:ext cx="27596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E3254D54-1E00-FD26-E24C-E92B14A178DA}"/>
                  </a:ext>
                </a:extLst>
              </p:cNvPr>
              <p:cNvSpPr txBox="1"/>
              <p:nvPr/>
            </p:nvSpPr>
            <p:spPr>
              <a:xfrm>
                <a:off x="8745027" y="1265425"/>
                <a:ext cx="3091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Balanced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E3254D54-1E00-FD26-E24C-E92B14A17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027" y="1265425"/>
                <a:ext cx="30917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23E6B3BD-6F86-6802-C618-43900F37A916}"/>
                  </a:ext>
                </a:extLst>
              </p:cNvPr>
              <p:cNvSpPr txBox="1"/>
              <p:nvPr/>
            </p:nvSpPr>
            <p:spPr>
              <a:xfrm>
                <a:off x="4697641" y="1243169"/>
                <a:ext cx="2759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Balanced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, 150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lcs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23E6B3BD-6F86-6802-C618-43900F37A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641" y="1243169"/>
                <a:ext cx="275964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magine 35">
            <a:extLst>
              <a:ext uri="{FF2B5EF4-FFF2-40B4-BE49-F238E27FC236}">
                <a16:creationId xmlns:a16="http://schemas.microsoft.com/office/drawing/2014/main" id="{412EDE38-3575-9D29-84CA-25A27CBA7E1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47061"/>
          <a:stretch/>
        </p:blipFill>
        <p:spPr>
          <a:xfrm>
            <a:off x="9032643" y="1550370"/>
            <a:ext cx="2495898" cy="398411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DC42CBA-A83E-359B-EBDC-ED18421A733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46131"/>
          <a:stretch/>
        </p:blipFill>
        <p:spPr>
          <a:xfrm>
            <a:off x="4842045" y="1535202"/>
            <a:ext cx="2486372" cy="413582"/>
          </a:xfrm>
          <a:prstGeom prst="rect">
            <a:avLst/>
          </a:prstGeom>
        </p:spPr>
      </p:pic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6A8C16D-95E7-E366-A100-A268152AE181}"/>
              </a:ext>
            </a:extLst>
          </p:cNvPr>
          <p:cNvCxnSpPr>
            <a:cxnSpLocks/>
          </p:cNvCxnSpPr>
          <p:nvPr/>
        </p:nvCxnSpPr>
        <p:spPr>
          <a:xfrm>
            <a:off x="210765" y="4115969"/>
            <a:ext cx="11783439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5071B4A-21AC-B927-5208-0D745D94DA5F}"/>
              </a:ext>
            </a:extLst>
          </p:cNvPr>
          <p:cNvSpPr txBox="1"/>
          <p:nvPr/>
        </p:nvSpPr>
        <p:spPr>
          <a:xfrm>
            <a:off x="90324" y="4074207"/>
            <a:ext cx="601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</a:rPr>
              <a:t>Normalised Input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10E7965-1F77-6E77-1026-D90D947DC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07786" y="2239089"/>
            <a:ext cx="1890000" cy="174925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A78954B-3101-22B4-A5A3-AA44EE1C05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2534" y="2237877"/>
            <a:ext cx="1890000" cy="175046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2BF0CE1-07F1-8CF1-F98A-F30C88F82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532" y="4381984"/>
            <a:ext cx="1890000" cy="175643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345464C-E9BB-F1B5-B99E-D355C4F227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790" y="2237876"/>
            <a:ext cx="1890000" cy="175558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021F096-77E3-D72D-9DB6-32D7CDE40E0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25981" y="4349812"/>
            <a:ext cx="1890000" cy="1788599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649F96CD-5DD6-6E78-CBA6-26909F5C13A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94001" y="4381985"/>
            <a:ext cx="1858533" cy="1756430"/>
          </a:xfrm>
          <a:prstGeom prst="rect">
            <a:avLst/>
          </a:prstGeom>
        </p:spPr>
      </p:pic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07F92C3-CF83-CD0C-B40F-BBB49F5C7614}"/>
              </a:ext>
            </a:extLst>
          </p:cNvPr>
          <p:cNvCxnSpPr>
            <a:cxnSpLocks/>
          </p:cNvCxnSpPr>
          <p:nvPr/>
        </p:nvCxnSpPr>
        <p:spPr>
          <a:xfrm>
            <a:off x="217249" y="1982360"/>
            <a:ext cx="11783439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0135A09A-A361-CC85-5A03-1527200BA34C}"/>
              </a:ext>
            </a:extLst>
          </p:cNvPr>
          <p:cNvSpPr txBox="1"/>
          <p:nvPr/>
        </p:nvSpPr>
        <p:spPr>
          <a:xfrm>
            <a:off x="96808" y="1940598"/>
            <a:ext cx="601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</a:rPr>
              <a:t>Original Input 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92BC8C67-D2FF-943F-D6A6-4039F5054C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78643" y="2248375"/>
            <a:ext cx="1890000" cy="174508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0632235A-993A-6FEC-F2EA-1E2E1C18173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82938" y="2244251"/>
            <a:ext cx="1890000" cy="1749208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D9195D65-21D7-455C-CD91-C16F938E11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9793" y="2233727"/>
            <a:ext cx="1890000" cy="1759732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729A4B9C-E324-EDDE-7C58-53B3889B75C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37372" y="4381983"/>
            <a:ext cx="1890000" cy="1756431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927312E1-D25A-EFE4-269E-540C1EB9977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68063" y="4345096"/>
            <a:ext cx="1890000" cy="1793318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C7C100D0-7CA6-C3F8-CD8D-73AC83EE6D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80592" y="4345096"/>
            <a:ext cx="1890000" cy="1793314"/>
          </a:xfrm>
          <a:prstGeom prst="rect">
            <a:avLst/>
          </a:prstGeom>
        </p:spPr>
      </p:pic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AFBAB8BA-1D3D-732C-DB06-2ECE70DD9BFB}"/>
              </a:ext>
            </a:extLst>
          </p:cNvPr>
          <p:cNvCxnSpPr>
            <a:cxnSpLocks/>
          </p:cNvCxnSpPr>
          <p:nvPr/>
        </p:nvCxnSpPr>
        <p:spPr>
          <a:xfrm>
            <a:off x="210765" y="4106241"/>
            <a:ext cx="11783439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FF59C3B6-3392-4599-C407-71F0BFEE3177}"/>
              </a:ext>
            </a:extLst>
          </p:cNvPr>
          <p:cNvSpPr txBox="1"/>
          <p:nvPr/>
        </p:nvSpPr>
        <p:spPr>
          <a:xfrm>
            <a:off x="90324" y="4064479"/>
            <a:ext cx="601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</a:rPr>
              <a:t>Normalised Input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DB3D40B7-9B9A-9FBC-4758-6FD356E1853D}"/>
                  </a:ext>
                </a:extLst>
              </p14:cNvPr>
              <p14:cNvContentPartPr/>
              <p14:nvPr/>
            </p14:nvContentPartPr>
            <p14:xfrm>
              <a:off x="1320678" y="3229071"/>
              <a:ext cx="663295" cy="68224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DB3D40B7-9B9A-9FBC-4758-6FD356E185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16357" y="3224751"/>
                <a:ext cx="671937" cy="690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60B1AE4-5420-9645-ED76-151CBCE95D53}"/>
                  </a:ext>
                </a:extLst>
              </p14:cNvPr>
              <p14:cNvContentPartPr/>
              <p14:nvPr/>
            </p14:nvContentPartPr>
            <p14:xfrm>
              <a:off x="3367222" y="3255987"/>
              <a:ext cx="637280" cy="6328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60B1AE4-5420-9645-ED76-151CBCE95D5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62899" y="3251667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18F43189-820B-6FD3-E5FB-E83DB30A9FAC}"/>
                  </a:ext>
                </a:extLst>
              </p14:cNvPr>
              <p14:cNvContentPartPr/>
              <p14:nvPr/>
            </p14:nvContentPartPr>
            <p14:xfrm>
              <a:off x="5335503" y="3275443"/>
              <a:ext cx="637280" cy="63288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18F43189-820B-6FD3-E5FB-E83DB30A9F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31180" y="3271123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FA8757E0-764F-06F9-335D-8955C8717E5D}"/>
                  </a:ext>
                </a:extLst>
              </p14:cNvPr>
              <p14:cNvContentPartPr/>
              <p14:nvPr/>
            </p14:nvContentPartPr>
            <p14:xfrm>
              <a:off x="7328417" y="3226803"/>
              <a:ext cx="715354" cy="655324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FA8757E0-764F-06F9-335D-8955C8717E5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24095" y="3222482"/>
                <a:ext cx="723999" cy="66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B2534C16-576E-DDBF-9F82-E7AAB6800BAB}"/>
                  </a:ext>
                </a:extLst>
              </p14:cNvPr>
              <p14:cNvContentPartPr/>
              <p14:nvPr/>
            </p14:nvContentPartPr>
            <p14:xfrm>
              <a:off x="9377548" y="3199887"/>
              <a:ext cx="637280" cy="68224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B2534C16-576E-DDBF-9F82-E7AAB6800BA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373225" y="3195567"/>
                <a:ext cx="645926" cy="690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4A158054-9C18-A9AC-168E-383B3F04C3C6}"/>
                  </a:ext>
                </a:extLst>
              </p14:cNvPr>
              <p14:cNvContentPartPr/>
              <p14:nvPr/>
            </p14:nvContentPartPr>
            <p14:xfrm>
              <a:off x="11438976" y="3226803"/>
              <a:ext cx="637280" cy="63288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4A158054-9C18-A9AC-168E-383B3F04C3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434653" y="3222483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65F6E3D7-61AE-A537-ABD3-10F94EFE8206}"/>
                  </a:ext>
                </a:extLst>
              </p14:cNvPr>
              <p14:cNvContentPartPr/>
              <p14:nvPr/>
            </p14:nvContentPartPr>
            <p14:xfrm>
              <a:off x="1264594" y="5343404"/>
              <a:ext cx="637280" cy="739069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65F6E3D7-61AE-A537-ABD3-10F94EFE820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60271" y="5339082"/>
                <a:ext cx="645926" cy="747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703230C0-4154-8061-5455-9F64EB68A14E}"/>
                  </a:ext>
                </a:extLst>
              </p14:cNvPr>
              <p14:cNvContentPartPr/>
              <p14:nvPr/>
            </p14:nvContentPartPr>
            <p14:xfrm>
              <a:off x="3380448" y="5343404"/>
              <a:ext cx="637280" cy="739068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703230C0-4154-8061-5455-9F64EB68A1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76125" y="5339082"/>
                <a:ext cx="645926" cy="747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6535B4E3-00B7-ACB7-F15F-7F4F4784AFA7}"/>
                  </a:ext>
                </a:extLst>
              </p14:cNvPr>
              <p14:cNvContentPartPr/>
              <p14:nvPr/>
            </p14:nvContentPartPr>
            <p14:xfrm>
              <a:off x="5306294" y="5322798"/>
              <a:ext cx="637280" cy="731061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6535B4E3-00B7-ACB7-F15F-7F4F4784AFA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01971" y="5318476"/>
                <a:ext cx="645926" cy="739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DA4CB5E5-38B6-C0B2-6930-820535B049BA}"/>
                  </a:ext>
                </a:extLst>
              </p14:cNvPr>
              <p14:cNvContentPartPr/>
              <p14:nvPr/>
            </p14:nvContentPartPr>
            <p14:xfrm>
              <a:off x="7399597" y="5322798"/>
              <a:ext cx="637280" cy="752865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DA4CB5E5-38B6-C0B2-6930-820535B049B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95274" y="5318477"/>
                <a:ext cx="645926" cy="761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3" name="Input penna 82">
                <a:extLst>
                  <a:ext uri="{FF2B5EF4-FFF2-40B4-BE49-F238E27FC236}">
                    <a16:creationId xmlns:a16="http://schemas.microsoft.com/office/drawing/2014/main" id="{6FEB11E4-0353-2CD5-EF86-75F782F64521}"/>
                  </a:ext>
                </a:extLst>
              </p14:cNvPr>
              <p14:cNvContentPartPr/>
              <p14:nvPr/>
            </p14:nvContentPartPr>
            <p14:xfrm>
              <a:off x="9377547" y="5343404"/>
              <a:ext cx="637280" cy="710455"/>
            </p14:xfrm>
          </p:contentPart>
        </mc:Choice>
        <mc:Fallback xmlns="">
          <p:pic>
            <p:nvPicPr>
              <p:cNvPr id="83" name="Input penna 82">
                <a:extLst>
                  <a:ext uri="{FF2B5EF4-FFF2-40B4-BE49-F238E27FC236}">
                    <a16:creationId xmlns:a16="http://schemas.microsoft.com/office/drawing/2014/main" id="{6FEB11E4-0353-2CD5-EF86-75F782F645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73224" y="5339083"/>
                <a:ext cx="645926" cy="719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B61D66A1-11C1-43CB-4C7B-9E95C47B5CDA}"/>
                  </a:ext>
                </a:extLst>
              </p14:cNvPr>
              <p14:cNvContentPartPr/>
              <p14:nvPr/>
            </p14:nvContentPartPr>
            <p14:xfrm>
              <a:off x="11482513" y="5343404"/>
              <a:ext cx="637280" cy="732259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B61D66A1-11C1-43CB-4C7B-9E95C47B5CD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478190" y="5339082"/>
                <a:ext cx="645926" cy="740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198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EB5A96-2EE0-47B0-C50E-D9A29C2D2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itolo 1">
                <a:extLst>
                  <a:ext uri="{FF2B5EF4-FFF2-40B4-BE49-F238E27FC236}">
                    <a16:creationId xmlns:a16="http://schemas.microsoft.com/office/drawing/2014/main" id="{23C352D0-088E-ED40-1153-CE17DF3881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80552" y="38909"/>
                <a:ext cx="6984462" cy="740130"/>
              </a:xfrm>
            </p:spPr>
            <p:txBody>
              <a:bodyPr>
                <a:noAutofit/>
              </a:bodyPr>
              <a:lstStyle/>
              <a:p>
                <a:r>
                  <a:rPr lang="en-GB" sz="2400" dirty="0"/>
                  <a:t>4 Outputs Regression: Neural Network</a:t>
                </a:r>
                <a:br>
                  <a:rPr lang="en-GB" sz="2400" dirty="0"/>
                </a:br>
                <a:r>
                  <a:rPr lang="en-GB" sz="2400" dirty="0"/>
                  <a:t> (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𝐷𝑒𝑙𝑡</m:t>
                    </m:r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𝑠𝑣</m:t>
                        </m:r>
                      </m:sub>
                    </m:sSub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 3 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,      200&lt;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00 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sty m:val="p"/>
                      </m:rPr>
                      <a:rPr lang="it-IT" sz="1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77" name="Titolo 1">
                <a:extLst>
                  <a:ext uri="{FF2B5EF4-FFF2-40B4-BE49-F238E27FC236}">
                    <a16:creationId xmlns:a16="http://schemas.microsoft.com/office/drawing/2014/main" id="{23C352D0-088E-ED40-1153-CE17DF38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80552" y="38909"/>
                <a:ext cx="6984462" cy="740130"/>
              </a:xfrm>
              <a:blipFill>
                <a:blip r:embed="rId3"/>
                <a:stretch>
                  <a:fillRect l="-2007" t="-18852" b="-270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C8A76DC6-1201-07D2-8D86-FFF7D9B703E5}"/>
              </a:ext>
            </a:extLst>
          </p:cNvPr>
          <p:cNvCxnSpPr/>
          <p:nvPr/>
        </p:nvCxnSpPr>
        <p:spPr>
          <a:xfrm>
            <a:off x="4071256" y="1186545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54F84469-C63A-C39B-FFB4-B06F0EAB1030}"/>
              </a:ext>
            </a:extLst>
          </p:cNvPr>
          <p:cNvCxnSpPr/>
          <p:nvPr/>
        </p:nvCxnSpPr>
        <p:spPr>
          <a:xfrm>
            <a:off x="8142510" y="1164772"/>
            <a:ext cx="0" cy="56277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8F8B66BE-E720-6A6B-851D-A345E83B9343}"/>
                  </a:ext>
                </a:extLst>
              </p:cNvPr>
              <p:cNvSpPr txBox="1"/>
              <p:nvPr/>
            </p:nvSpPr>
            <p:spPr>
              <a:xfrm>
                <a:off x="540821" y="1268591"/>
                <a:ext cx="2759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Not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Balanced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, 200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lcs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8F8B66BE-E720-6A6B-851D-A345E83B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1" y="1268591"/>
                <a:ext cx="27596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5232ECC-2F0A-4F30-B41E-0A6B3A45E0F7}"/>
                  </a:ext>
                </a:extLst>
              </p:cNvPr>
              <p:cNvSpPr txBox="1"/>
              <p:nvPr/>
            </p:nvSpPr>
            <p:spPr>
              <a:xfrm>
                <a:off x="8745027" y="1265425"/>
                <a:ext cx="3091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Balanced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lcs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5232ECC-2F0A-4F30-B41E-0A6B3A45E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027" y="1265425"/>
                <a:ext cx="3091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3087549F-4A4E-56DB-077A-7992E95EDB2C}"/>
                  </a:ext>
                </a:extLst>
              </p:cNvPr>
              <p:cNvSpPr txBox="1"/>
              <p:nvPr/>
            </p:nvSpPr>
            <p:spPr>
              <a:xfrm>
                <a:off x="4697641" y="1243169"/>
                <a:ext cx="2759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Balanced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, 200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lcs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3087549F-4A4E-56DB-077A-7992E95ED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641" y="1243169"/>
                <a:ext cx="27596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9ED800E-2E94-4DD5-6A27-64A53AD2D51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8456"/>
          <a:stretch/>
        </p:blipFill>
        <p:spPr>
          <a:xfrm>
            <a:off x="720845" y="1591232"/>
            <a:ext cx="2505425" cy="3693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B1A1D7-07DE-FB66-6ECE-D28AD2114BC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48456"/>
          <a:stretch/>
        </p:blipFill>
        <p:spPr>
          <a:xfrm>
            <a:off x="4857973" y="1591233"/>
            <a:ext cx="2495898" cy="36933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3A58E3D-CECA-F4E9-36C3-AEA1E2CE2E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8456"/>
          <a:stretch/>
        </p:blipFill>
        <p:spPr>
          <a:xfrm>
            <a:off x="9098123" y="1591232"/>
            <a:ext cx="2553056" cy="369332"/>
          </a:xfrm>
          <a:prstGeom prst="rect">
            <a:avLst/>
          </a:prstGeom>
        </p:spPr>
      </p:pic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3DCF03EF-56B1-73CE-9400-75CFAF79C142}"/>
              </a:ext>
            </a:extLst>
          </p:cNvPr>
          <p:cNvCxnSpPr>
            <a:cxnSpLocks/>
          </p:cNvCxnSpPr>
          <p:nvPr/>
        </p:nvCxnSpPr>
        <p:spPr>
          <a:xfrm>
            <a:off x="210765" y="4106241"/>
            <a:ext cx="11783439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066BB00-1625-8B7D-324F-7B5DB98D2FD6}"/>
              </a:ext>
            </a:extLst>
          </p:cNvPr>
          <p:cNvSpPr txBox="1"/>
          <p:nvPr/>
        </p:nvSpPr>
        <p:spPr>
          <a:xfrm>
            <a:off x="90324" y="4064479"/>
            <a:ext cx="601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</a:rPr>
              <a:t>Normalised Input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2DB3357-977F-6BCD-2CB3-D45B291FC3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813" y="2238042"/>
            <a:ext cx="1890000" cy="1720551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C65EBE5C-939C-D8A6-CFF1-4FA7CB035194}"/>
              </a:ext>
            </a:extLst>
          </p:cNvPr>
          <p:cNvCxnSpPr>
            <a:cxnSpLocks/>
          </p:cNvCxnSpPr>
          <p:nvPr/>
        </p:nvCxnSpPr>
        <p:spPr>
          <a:xfrm>
            <a:off x="217249" y="1982360"/>
            <a:ext cx="11783439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07F982A-41BF-8912-1387-233E175E1D1B}"/>
              </a:ext>
            </a:extLst>
          </p:cNvPr>
          <p:cNvSpPr txBox="1"/>
          <p:nvPr/>
        </p:nvSpPr>
        <p:spPr>
          <a:xfrm>
            <a:off x="96808" y="1940598"/>
            <a:ext cx="601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</a:rPr>
              <a:t>Original Input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62CA09F-3E6D-634F-879A-7EA2565677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1280" y="2248376"/>
            <a:ext cx="1890000" cy="171021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F49D699-5EF3-65EA-A09A-53F8C30113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3470" y="2248376"/>
            <a:ext cx="1890000" cy="171021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383F384-4FA4-F374-E755-3D543ACCEA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629" y="4374209"/>
            <a:ext cx="1890000" cy="179288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C1DF236-4C8C-D379-787A-78D8D1BEB7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76638" y="4372254"/>
            <a:ext cx="1890000" cy="1794835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6E130CD3-8A7E-4B03-DD0D-22DEB0D1BA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58717" y="4372256"/>
            <a:ext cx="1890000" cy="1794832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69D01544-5AD9-CCEC-D48B-5E907C6B5E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58894" y="2240682"/>
            <a:ext cx="1890000" cy="1717910"/>
          </a:xfrm>
          <a:prstGeom prst="rect">
            <a:avLst/>
          </a:prstGeom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AA5ACE28-D09E-930C-018B-031D5DC5BBB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98982" y="2248375"/>
            <a:ext cx="1890000" cy="1710215"/>
          </a:xfrm>
          <a:prstGeom prst="rect">
            <a:avLst/>
          </a:prstGeom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D1E13857-7B15-1C25-855D-FD68C31677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2580" y="2238042"/>
            <a:ext cx="1890000" cy="1720546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D5C6919E-FC4A-EECC-4CA3-191DCEAECB3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1835" y="4374209"/>
            <a:ext cx="1890000" cy="1792885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9ADBF728-F246-2140-A6C9-1B08F43829F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98982" y="4375918"/>
            <a:ext cx="1890000" cy="17911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BA864AD6-203D-7C32-0D30-691069F934FD}"/>
                  </a:ext>
                </a:extLst>
              </p14:cNvPr>
              <p14:cNvContentPartPr/>
              <p14:nvPr/>
            </p14:nvContentPartPr>
            <p14:xfrm>
              <a:off x="1320679" y="3199887"/>
              <a:ext cx="499680" cy="63288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BA864AD6-203D-7C32-0D30-691069F934F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16359" y="3195567"/>
                <a:ext cx="50832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2257069F-CA41-5B8E-FE31-F7C2060AAB13}"/>
                  </a:ext>
                </a:extLst>
              </p14:cNvPr>
              <p14:cNvContentPartPr/>
              <p14:nvPr/>
            </p14:nvContentPartPr>
            <p14:xfrm>
              <a:off x="3367222" y="3226803"/>
              <a:ext cx="637280" cy="63288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2257069F-CA41-5B8E-FE31-F7C2060AAB1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62899" y="3222483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B75F1F8E-54B6-0EEC-898F-A93CA9E1D26D}"/>
                  </a:ext>
                </a:extLst>
              </p14:cNvPr>
              <p14:cNvContentPartPr/>
              <p14:nvPr/>
            </p14:nvContentPartPr>
            <p14:xfrm>
              <a:off x="5335503" y="3226803"/>
              <a:ext cx="637280" cy="6328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B75F1F8E-54B6-0EEC-898F-A93CA9E1D26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31180" y="3222483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9D7AC55E-B3E7-C27B-E6E7-2F2B3E77388E}"/>
                  </a:ext>
                </a:extLst>
              </p14:cNvPr>
              <p14:cNvContentPartPr/>
              <p14:nvPr/>
            </p14:nvContentPartPr>
            <p14:xfrm>
              <a:off x="7406491" y="3226803"/>
              <a:ext cx="637280" cy="63288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9D7AC55E-B3E7-C27B-E6E7-2F2B3E77388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02168" y="3222483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4B06CE2A-006F-09A8-D1D3-8081BCF38DDD}"/>
                  </a:ext>
                </a:extLst>
              </p14:cNvPr>
              <p14:cNvContentPartPr/>
              <p14:nvPr/>
            </p14:nvContentPartPr>
            <p14:xfrm>
              <a:off x="9377548" y="3199887"/>
              <a:ext cx="637280" cy="63288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4B06CE2A-006F-09A8-D1D3-8081BCF38D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73225" y="3195567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E695D515-41A8-69F1-5A7D-7CB2790D2157}"/>
                  </a:ext>
                </a:extLst>
              </p14:cNvPr>
              <p14:cNvContentPartPr/>
              <p14:nvPr/>
            </p14:nvContentPartPr>
            <p14:xfrm>
              <a:off x="11438976" y="3226803"/>
              <a:ext cx="637280" cy="63288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E695D515-41A8-69F1-5A7D-7CB2790D21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434653" y="3222483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0" name="Input penna 89">
                <a:extLst>
                  <a:ext uri="{FF2B5EF4-FFF2-40B4-BE49-F238E27FC236}">
                    <a16:creationId xmlns:a16="http://schemas.microsoft.com/office/drawing/2014/main" id="{50715FB3-98C1-B26E-EBA7-363E0FD23937}"/>
                  </a:ext>
                </a:extLst>
              </p14:cNvPr>
              <p14:cNvContentPartPr/>
              <p14:nvPr/>
            </p14:nvContentPartPr>
            <p14:xfrm>
              <a:off x="1264594" y="5449593"/>
              <a:ext cx="637280" cy="632880"/>
            </p14:xfrm>
          </p:contentPart>
        </mc:Choice>
        <mc:Fallback xmlns="">
          <p:pic>
            <p:nvPicPr>
              <p:cNvPr id="90" name="Input penna 89">
                <a:extLst>
                  <a:ext uri="{FF2B5EF4-FFF2-40B4-BE49-F238E27FC236}">
                    <a16:creationId xmlns:a16="http://schemas.microsoft.com/office/drawing/2014/main" id="{50715FB3-98C1-B26E-EBA7-363E0FD2393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60271" y="5445273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D8B31FE3-F5F8-3AD0-53B7-7B0CA8899AB2}"/>
                  </a:ext>
                </a:extLst>
              </p14:cNvPr>
              <p14:cNvContentPartPr/>
              <p14:nvPr/>
            </p14:nvContentPartPr>
            <p14:xfrm>
              <a:off x="3380448" y="5449592"/>
              <a:ext cx="637280" cy="63288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D8B31FE3-F5F8-3AD0-53B7-7B0CA8899A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76125" y="5445272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ED4BDEBF-77B9-73D2-5B9E-8893BAA5EB04}"/>
                  </a:ext>
                </a:extLst>
              </p14:cNvPr>
              <p14:cNvContentPartPr/>
              <p14:nvPr/>
            </p14:nvContentPartPr>
            <p14:xfrm>
              <a:off x="5306294" y="5420979"/>
              <a:ext cx="637280" cy="63288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ED4BDEBF-77B9-73D2-5B9E-8893BAA5EB0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01971" y="5416659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C3E2169F-2E5D-36EB-A478-7C14BD10F1AB}"/>
                  </a:ext>
                </a:extLst>
              </p14:cNvPr>
              <p14:cNvContentPartPr/>
              <p14:nvPr/>
            </p14:nvContentPartPr>
            <p14:xfrm>
              <a:off x="7399597" y="5442783"/>
              <a:ext cx="637280" cy="63288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C3E2169F-2E5D-36EB-A478-7C14BD10F1A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95274" y="5438463"/>
                <a:ext cx="645926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D3AF131D-599D-C3ED-EF30-CBF192D7CD2E}"/>
                  </a:ext>
                </a:extLst>
              </p14:cNvPr>
              <p14:cNvContentPartPr/>
              <p14:nvPr/>
            </p14:nvContentPartPr>
            <p14:xfrm>
              <a:off x="9377547" y="5420979"/>
              <a:ext cx="637280" cy="63288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D3AF131D-599D-C3ED-EF30-CBF192D7CD2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73224" y="5416659"/>
                <a:ext cx="645926" cy="641520"/>
              </a:xfrm>
              <a:prstGeom prst="rect">
                <a:avLst/>
              </a:prstGeom>
            </p:spPr>
          </p:pic>
        </mc:Fallback>
      </mc:AlternateContent>
      <p:pic>
        <p:nvPicPr>
          <p:cNvPr id="96" name="Immagine 95">
            <a:extLst>
              <a:ext uri="{FF2B5EF4-FFF2-40B4-BE49-F238E27FC236}">
                <a16:creationId xmlns:a16="http://schemas.microsoft.com/office/drawing/2014/main" id="{4FBC1BF3-FE2D-B73F-3E1F-C5AB2DB43CA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88657" y="4370788"/>
            <a:ext cx="1890000" cy="17948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7" name="Input penna 96">
                <a:extLst>
                  <a:ext uri="{FF2B5EF4-FFF2-40B4-BE49-F238E27FC236}">
                    <a16:creationId xmlns:a16="http://schemas.microsoft.com/office/drawing/2014/main" id="{C9F0F7E5-206D-85A6-8EEE-B9023F563E67}"/>
                  </a:ext>
                </a:extLst>
              </p14:cNvPr>
              <p14:cNvContentPartPr/>
              <p14:nvPr/>
            </p14:nvContentPartPr>
            <p14:xfrm>
              <a:off x="11356924" y="5420979"/>
              <a:ext cx="637280" cy="632880"/>
            </p14:xfrm>
          </p:contentPart>
        </mc:Choice>
        <mc:Fallback xmlns="">
          <p:pic>
            <p:nvPicPr>
              <p:cNvPr id="97" name="Input penna 96">
                <a:extLst>
                  <a:ext uri="{FF2B5EF4-FFF2-40B4-BE49-F238E27FC236}">
                    <a16:creationId xmlns:a16="http://schemas.microsoft.com/office/drawing/2014/main" id="{C9F0F7E5-206D-85A6-8EEE-B9023F563E6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352601" y="5416659"/>
                <a:ext cx="645926" cy="6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553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4333C0-ADE6-8DBA-FC2C-B6EABFC2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106" y="59191"/>
            <a:ext cx="9023991" cy="74013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igh-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ranularity 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alorimeter</a:t>
            </a:r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F92742-C6B3-3298-809B-66AAEE2CE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827AE0-FBCB-117E-9C0F-DEB3002D7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9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saturation sat="200000"/>
                    </a14:imgEffect>
                    <a14:imgEffect>
                      <a14:brightnessContrast bright="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3394" y="1362707"/>
            <a:ext cx="4332067" cy="372962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B0D101-9490-417E-F24D-C0A7337A6FC0}"/>
              </a:ext>
            </a:extLst>
          </p:cNvPr>
          <p:cNvSpPr txBox="1"/>
          <p:nvPr/>
        </p:nvSpPr>
        <p:spPr>
          <a:xfrm>
            <a:off x="473395" y="5092333"/>
            <a:ext cx="4332068" cy="369332"/>
          </a:xfrm>
          <a:prstGeom prst="rect">
            <a:avLst/>
          </a:prstGeom>
          <a:solidFill>
            <a:srgbClr val="F6F6F6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         CE-H(B)  </a:t>
            </a:r>
            <a:r>
              <a:rPr lang="en-GB" b="1" dirty="0">
                <a:solidFill>
                  <a:srgbClr val="FFC000"/>
                </a:solidFill>
                <a:latin typeface="+mj-lt"/>
              </a:rPr>
              <a:t>- 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GB" b="1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CE-H(F) </a:t>
            </a:r>
            <a:r>
              <a:rPr lang="en-GB" b="1" dirty="0">
                <a:solidFill>
                  <a:srgbClr val="FFC000"/>
                </a:solidFill>
                <a:latin typeface="+mj-lt"/>
              </a:rPr>
              <a:t>-</a:t>
            </a:r>
            <a:r>
              <a:rPr lang="en-GB" b="1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CE-E</a:t>
            </a:r>
            <a:endParaRPr lang="en-GB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7" name="Immagine 6" descr="CMS coordinate system – TikZ.net">
            <a:extLst>
              <a:ext uri="{FF2B5EF4-FFF2-40B4-BE49-F238E27FC236}">
                <a16:creationId xmlns:a16="http://schemas.microsoft.com/office/drawing/2014/main" id="{AF2954C4-5153-4359-95A1-F5D5104C85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8" b="3906"/>
          <a:stretch/>
        </p:blipFill>
        <p:spPr bwMode="auto">
          <a:xfrm>
            <a:off x="5591429" y="1372441"/>
            <a:ext cx="5517558" cy="393886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0FF0AF60-025E-9E8E-4A7F-A0275377AA59}"/>
                  </a:ext>
                </a:extLst>
              </p14:cNvPr>
              <p14:cNvContentPartPr/>
              <p14:nvPr/>
            </p14:nvContentPartPr>
            <p14:xfrm>
              <a:off x="9750439" y="4823885"/>
              <a:ext cx="855360" cy="3096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0FF0AF60-025E-9E8E-4A7F-A0275377AA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1439" y="4814885"/>
                <a:ext cx="8730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C016D5D-FF99-E796-4248-3DCDEBE6D348}"/>
                  </a:ext>
                </a:extLst>
              </p14:cNvPr>
              <p14:cNvContentPartPr/>
              <p14:nvPr/>
            </p14:nvContentPartPr>
            <p14:xfrm>
              <a:off x="8294959" y="4796165"/>
              <a:ext cx="2237760" cy="41940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C016D5D-FF99-E796-4248-3DCDEBE6D3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32319" y="4733165"/>
                <a:ext cx="2363400" cy="5450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4730A42-3515-0FDA-C0C2-2A87A79CD889}"/>
              </a:ext>
            </a:extLst>
          </p:cNvPr>
          <p:cNvSpPr/>
          <p:nvPr/>
        </p:nvSpPr>
        <p:spPr>
          <a:xfrm>
            <a:off x="5601157" y="5291844"/>
            <a:ext cx="5497200" cy="16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9E4501-7338-44F4-E1FD-7DCCF02222A9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4CC7E40-043E-A6E2-89C4-80D633A61C8E}"/>
                  </a:ext>
                </a:extLst>
              </p14:cNvPr>
              <p14:cNvContentPartPr/>
              <p14:nvPr/>
            </p14:nvContentPartPr>
            <p14:xfrm>
              <a:off x="3295999" y="5037365"/>
              <a:ext cx="763200" cy="5259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4CC7E40-043E-A6E2-89C4-80D633A61C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1679" y="5033045"/>
                <a:ext cx="771840" cy="53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511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3D8675-EE15-4D73-EDB1-D520038E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66" y="46224"/>
            <a:ext cx="7885855" cy="740130"/>
          </a:xfrm>
        </p:spPr>
        <p:txBody>
          <a:bodyPr>
            <a:normAutofit/>
          </a:bodyPr>
          <a:lstStyle/>
          <a:p>
            <a:r>
              <a:rPr lang="en-GB" sz="4000" dirty="0"/>
              <a:t>The data</a:t>
            </a:r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1DB27D-D063-BC0B-A744-356450D98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227F66-03CE-94B2-77BD-4F5A1066270E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706B81-8CC1-4157-17F8-F2EA525B91FA}"/>
              </a:ext>
            </a:extLst>
          </p:cNvPr>
          <p:cNvSpPr txBox="1"/>
          <p:nvPr/>
        </p:nvSpPr>
        <p:spPr>
          <a:xfrm>
            <a:off x="1247774" y="1371600"/>
            <a:ext cx="428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(close-by photons) were simulated using the HGCAL software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B759B26-64B8-14A1-F572-97D273C23AD2}"/>
              </a:ext>
            </a:extLst>
          </p:cNvPr>
          <p:cNvSpPr txBox="1"/>
          <p:nvPr/>
        </p:nvSpPr>
        <p:spPr>
          <a:xfrm>
            <a:off x="5534024" y="2489235"/>
            <a:ext cx="428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Information was stored and analysed using CERN ROOT package in C++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1D1D52-E391-66B2-11C3-D9E1C8668623}"/>
              </a:ext>
            </a:extLst>
          </p:cNvPr>
          <p:cNvSpPr txBox="1"/>
          <p:nvPr/>
        </p:nvSpPr>
        <p:spPr>
          <a:xfrm>
            <a:off x="1247773" y="3903842"/>
            <a:ext cx="428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Analysis was conducted at individual layer clusters (lcs) level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E417FA-CC23-B887-68DF-1709A1467D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6476" y="115004"/>
            <a:ext cx="20955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7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3D8675-EE15-4D73-EDB1-D520038E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66" y="46224"/>
            <a:ext cx="7885855" cy="740130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Root </a:t>
            </a:r>
            <a:r>
              <a:rPr lang="en-GB" sz="4000" dirty="0" err="1"/>
              <a:t>Tt</a:t>
            </a:r>
            <a:r>
              <a:rPr lang="en-GB" sz="3600" dirty="0" err="1"/>
              <a:t>reEs</a:t>
            </a:r>
            <a:r>
              <a:rPr lang="en-GB" sz="3600" dirty="0"/>
              <a:t> </a:t>
            </a:r>
            <a:r>
              <a:rPr lang="en-GB" sz="4000" dirty="0"/>
              <a:t>E</a:t>
            </a:r>
            <a:r>
              <a:rPr lang="en-GB" sz="3600" dirty="0"/>
              <a:t>xtra </a:t>
            </a:r>
            <a:r>
              <a:rPr lang="en-GB" sz="4000" dirty="0"/>
              <a:t>I</a:t>
            </a:r>
            <a:r>
              <a:rPr lang="en-GB" sz="3600" dirty="0"/>
              <a:t>nformation</a:t>
            </a:r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1DB27D-D063-BC0B-A744-356450D98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B9586F9-4F7A-B8DB-50A7-79F81C4C7555}"/>
                  </a:ext>
                </a:extLst>
              </p:cNvPr>
              <p:cNvSpPr txBox="1"/>
              <p:nvPr/>
            </p:nvSpPr>
            <p:spPr>
              <a:xfrm>
                <a:off x="856035" y="1030258"/>
                <a:ext cx="5217267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Coordinates</a:t>
                </a:r>
              </a:p>
              <a:p>
                <a:endParaRPr lang="en-GB" sz="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r>
                  <a:rPr lang="it-IT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- </a:t>
                </a:r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Explicit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𝜃</m:t>
                    </m:r>
                  </m:oMath>
                </a14:m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𝜌</m:t>
                    </m:r>
                  </m:oMath>
                </a14:m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R</m:t>
                    </m:r>
                  </m:oMath>
                </a14:m>
                <a:endParaRPr lang="en-GB" b="0" dirty="0">
                  <a:solidFill>
                    <a:schemeClr val="tx2">
                      <a:lumMod val="90000"/>
                    </a:schemeClr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- </a:t>
                </a:r>
                <a:r>
                  <a:rPr lang="en-GB" dirty="0">
                    <a:solidFill>
                      <a:schemeClr val="tx2">
                        <a:lumMod val="9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</a:t>
                </a:r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rojected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𝑦</m:t>
                    </m:r>
                  </m:oMath>
                </a14:m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𝜌</m:t>
                    </m:r>
                  </m:oMath>
                </a14:m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Seeds’: 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𝑦</m:t>
                    </m:r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𝑧</m:t>
                    </m:r>
                  </m:oMath>
                </a14:m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𝜃</m:t>
                    </m:r>
                    <m:r>
                      <a:rPr lang="en-GB" i="1">
                        <a:solidFill>
                          <a:schemeClr val="tx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r>
                      <a:rPr lang="en-GB" i="1">
                        <a:solidFill>
                          <a:schemeClr val="tx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𝜌</m:t>
                    </m:r>
                    <m:r>
                      <a:rPr lang="en-GB" i="1">
                        <a:solidFill>
                          <a:schemeClr val="tx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>
                        <a:solidFill>
                          <a:schemeClr val="tx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R</m:t>
                    </m:r>
                    <m:r>
                      <a:rPr lang="en-GB" b="0" i="0" smtClean="0">
                        <a:solidFill>
                          <a:schemeClr val="tx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;</m:t>
                    </m:r>
                  </m:oMath>
                </a14:m>
                <a:endParaRPr lang="en-GB" b="0" dirty="0">
                  <a:solidFill>
                    <a:schemeClr val="tx2">
                      <a:lumMod val="90000"/>
                    </a:schemeClr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GB" b="0" dirty="0">
                    <a:solidFill>
                      <a:schemeClr val="tx2">
                        <a:lumMod val="90000"/>
                      </a:schemeClr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Projections.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B9586F9-4F7A-B8DB-50A7-79F81C4C7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35" y="1030258"/>
                <a:ext cx="5217267" cy="2277547"/>
              </a:xfrm>
              <a:prstGeom prst="rect">
                <a:avLst/>
              </a:prstGeom>
              <a:blipFill>
                <a:blip r:embed="rId3"/>
                <a:stretch>
                  <a:fillRect l="-1869" t="-2406" b="-5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51C5605-BBDB-C41E-E3FA-5A0A60B97F99}"/>
              </a:ext>
            </a:extLst>
          </p:cNvPr>
          <p:cNvSpPr txBox="1"/>
          <p:nvPr/>
        </p:nvSpPr>
        <p:spPr>
          <a:xfrm>
            <a:off x="6237997" y="981809"/>
            <a:ext cx="555585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Deltas</a:t>
            </a:r>
          </a:p>
          <a:p>
            <a:endParaRPr lang="en-GB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GB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Distances</a:t>
            </a: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1°detections:</a:t>
            </a:r>
            <a:endParaRPr lang="en-GB" b="1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Layer     -wise</a:t>
            </a:r>
          </a:p>
          <a:p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- LCs       -wise</a:t>
            </a:r>
          </a:p>
          <a:p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- 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eeds     -wise</a:t>
            </a:r>
          </a:p>
          <a:p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- </a:t>
            </a:r>
            <a:r>
              <a:rPr lang="en-US" b="0" dirty="0" err="1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SimVertex</a:t>
            </a:r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-wise</a:t>
            </a:r>
          </a:p>
          <a:p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- </a:t>
            </a:r>
            <a:r>
              <a:rPr lang="en-US" b="0" dirty="0" err="1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CPVertex</a:t>
            </a:r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-wise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6E82763-5666-04D0-BDFB-C4E7AFA977C8}"/>
              </a:ext>
            </a:extLst>
          </p:cNvPr>
          <p:cNvSpPr txBox="1"/>
          <p:nvPr/>
        </p:nvSpPr>
        <p:spPr>
          <a:xfrm>
            <a:off x="856035" y="3402930"/>
            <a:ext cx="510701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Energies</a:t>
            </a:r>
          </a:p>
          <a:p>
            <a:endParaRPr lang="en-GB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 per layer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 # with maximum deposition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Barycenter 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Coordinates 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(&amp; Projected)</a:t>
            </a:r>
          </a:p>
          <a:p>
            <a:endParaRPr lang="en-US" sz="1000" dirty="0">
              <a:solidFill>
                <a:schemeClr val="tx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For all, both per photon and total cases. </a:t>
            </a:r>
          </a:p>
          <a:p>
            <a:pPr algn="just"/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Centre coordinates of layers with no lcs are set to unphysical values (x, y, z =1001, phi, eta, theta = 11).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8B18AEC-F748-186B-CC10-374B26F72AFC}"/>
              </a:ext>
            </a:extLst>
          </p:cNvPr>
          <p:cNvSpPr txBox="1"/>
          <p:nvPr/>
        </p:nvSpPr>
        <p:spPr>
          <a:xfrm>
            <a:off x="6125186" y="3364627"/>
            <a:ext cx="5781474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Shape</a:t>
            </a:r>
          </a:p>
          <a:p>
            <a:endParaRPr lang="en-GB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 # with the </a:t>
            </a:r>
            <a:r>
              <a:rPr lang="it-IT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</a:t>
            </a: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lcs</a:t>
            </a: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it-IT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 </a:t>
            </a:r>
            <a:r>
              <a:rPr lang="it-IT" b="0" dirty="0" err="1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Distances</a:t>
            </a:r>
            <a:r>
              <a:rPr lang="it-IT" b="0" dirty="0">
                <a:solidFill>
                  <a:schemeClr val="tx2">
                    <a:lumMod val="9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(</a:t>
            </a:r>
            <a:r>
              <a:rPr lang="it-IT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lcs</a:t>
            </a: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 from centre).</a:t>
            </a:r>
          </a:p>
          <a:p>
            <a:pPr marL="285750" indent="-285750" algn="just">
              <a:buFontTx/>
              <a:buChar char="-"/>
            </a:pP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 of </a:t>
            </a:r>
            <a:r>
              <a:rPr lang="it-IT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ConvexHull</a:t>
            </a: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it-IT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lcs</a:t>
            </a: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it-IT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Radii</a:t>
            </a: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containing</a:t>
            </a:r>
            <a:r>
              <a:rPr lang="it-IT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68,90,95% of energy</a:t>
            </a:r>
          </a:p>
          <a:p>
            <a:pPr algn="just"/>
            <a:endParaRPr lang="it-IT" sz="1050" dirty="0">
              <a:solidFill>
                <a:schemeClr val="tx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For all, both per photon and total cases. </a:t>
            </a:r>
          </a:p>
          <a:p>
            <a:pPr algn="just"/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**Distances &amp; Areas have general and </a:t>
            </a:r>
            <a:r>
              <a:rPr lang="en-US" sz="1400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nrechits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&gt;=3 cases, and </a:t>
            </a:r>
            <a:r>
              <a:rPr lang="it-IT" sz="1400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it-IT" sz="1400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it-IT" sz="1400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projected</a:t>
            </a:r>
            <a:r>
              <a:rPr lang="it-IT" sz="1400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dirty="0" err="1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</a:t>
            </a:r>
            <a:r>
              <a:rPr lang="it-IT" sz="1400" dirty="0">
                <a:solidFill>
                  <a:schemeClr val="tx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dirty="0">
              <a:solidFill>
                <a:schemeClr val="tx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B5C2184-332C-5E85-ECF1-AA2BD4316645}"/>
              </a:ext>
            </a:extLst>
          </p:cNvPr>
          <p:cNvCxnSpPr>
            <a:cxnSpLocks/>
          </p:cNvCxnSpPr>
          <p:nvPr/>
        </p:nvCxnSpPr>
        <p:spPr>
          <a:xfrm>
            <a:off x="5988994" y="779039"/>
            <a:ext cx="0" cy="5680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DC28A952-2E4C-22D4-F7E1-59756653CE32}"/>
              </a:ext>
            </a:extLst>
          </p:cNvPr>
          <p:cNvCxnSpPr>
            <a:cxnSpLocks/>
          </p:cNvCxnSpPr>
          <p:nvPr/>
        </p:nvCxnSpPr>
        <p:spPr>
          <a:xfrm flipH="1" flipV="1">
            <a:off x="729574" y="3326956"/>
            <a:ext cx="10924980" cy="56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C38C92B-1954-D1C4-58EB-7494B3ED3903}"/>
                  </a:ext>
                </a:extLst>
              </p:cNvPr>
              <p:cNvSpPr txBox="1"/>
              <p:nvPr/>
            </p:nvSpPr>
            <p:spPr>
              <a:xfrm>
                <a:off x="6404453" y="5902134"/>
                <a:ext cx="5502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</a:t>
                </a:r>
                <a:r>
                  <a:rPr lang="en-GB" sz="1600" b="1" dirty="0" err="1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ShapeCore</a:t>
                </a:r>
                <a:r>
                  <a:rPr lang="en-GB" sz="16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  <a:r>
                  <a:rPr lang="en-US" sz="1200" dirty="0">
                    <a:solidFill>
                      <a:schemeClr val="tx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urier New" panose="02070309020205020404" pitchFamily="49" charset="0"/>
                    <a:cs typeface="Courier New" panose="02070309020205020404" pitchFamily="49" charset="0"/>
                  </a:rPr>
                  <a:t>contains same data but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±4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urier New" panose="02070309020205020404" pitchFamily="49" charset="0"/>
                    <a:cs typeface="Courier New" panose="02070309020205020404" pitchFamily="49" charset="0"/>
                  </a:rPr>
                  <a:t> layers around core</a:t>
                </a:r>
                <a:r>
                  <a:rPr lang="en-US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) </a:t>
                </a:r>
                <a:r>
                  <a:rPr lang="en-GB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  <a:endParaRPr lang="en-GB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C38C92B-1954-D1C4-58EB-7494B3ED3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453" y="5902134"/>
                <a:ext cx="5502207" cy="369332"/>
              </a:xfrm>
              <a:prstGeom prst="rect">
                <a:avLst/>
              </a:prstGeom>
              <a:blipFill>
                <a:blip r:embed="rId4"/>
                <a:stretch>
                  <a:fillRect l="-1109" t="-9836" r="-776" b="-3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227F66-03CE-94B2-77BD-4F5A1066270E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6</a:t>
            </a:r>
          </a:p>
        </p:txBody>
      </p:sp>
    </p:spTree>
    <p:extLst>
      <p:ext uri="{BB962C8B-B14F-4D97-AF65-F5344CB8AC3E}">
        <p14:creationId xmlns:p14="http://schemas.microsoft.com/office/powerpoint/2010/main" val="249462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57542B4-B5EB-FA72-E8A2-602D40391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7520782-F0D9-73EE-C061-9DA65E7E0F24}"/>
              </a:ext>
            </a:extLst>
          </p:cNvPr>
          <p:cNvSpPr txBox="1"/>
          <p:nvPr/>
        </p:nvSpPr>
        <p:spPr>
          <a:xfrm>
            <a:off x="2828382" y="147364"/>
            <a:ext cx="6134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General Considerations</a:t>
            </a:r>
            <a:endParaRPr lang="en-GB" sz="28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3DC756-BFFE-C662-64DF-8D756494E24C}"/>
              </a:ext>
            </a:extLst>
          </p:cNvPr>
          <p:cNvSpPr txBox="1"/>
          <p:nvPr/>
        </p:nvSpPr>
        <p:spPr>
          <a:xfrm>
            <a:off x="438150" y="1200150"/>
            <a:ext cx="1107757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1000" b="1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Overlapping</a:t>
            </a:r>
            <a:r>
              <a:rPr lang="en-GB" dirty="0">
                <a:latin typeface="+mj-lt"/>
              </a:rPr>
              <a:t>: 20-25 % of lcs are “shared”, i.e. attributed to both photons</a:t>
            </a:r>
          </a:p>
          <a:p>
            <a:pPr algn="just"/>
            <a:endParaRPr lang="en-GB" sz="10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Layer Clusters &amp; Hits</a:t>
            </a:r>
            <a:r>
              <a:rPr lang="en-GB" dirty="0">
                <a:latin typeface="+mj-lt"/>
              </a:rPr>
              <a:t>: at given energy, expect more lcs and hits for a di-photon shower.</a:t>
            </a:r>
          </a:p>
          <a:p>
            <a:pPr algn="just"/>
            <a:endParaRPr lang="en-GB" sz="10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Distances &amp; Areas</a:t>
            </a:r>
            <a:r>
              <a:rPr lang="en-GB" dirty="0">
                <a:latin typeface="+mj-lt"/>
              </a:rPr>
              <a:t>: di-photons shower involve larger distances and areas (both layer and projection –wise)</a:t>
            </a:r>
          </a:p>
          <a:p>
            <a:pPr algn="just"/>
            <a:endParaRPr lang="en-GB" sz="10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Energy Radii</a:t>
            </a:r>
            <a:r>
              <a:rPr lang="en-GB" dirty="0">
                <a:latin typeface="+mj-lt"/>
              </a:rPr>
              <a:t>: Single showers are more likely to have large deviations. Otherwise distributions are similar for di-photons and single-photons showers. Exceptions: the 68% radius for combined events is on average quite larger. The 90% radius seems on average larger for single showers, but with very small values more common for the single. The 90/68 ratio appear much bigger in single-photon case. 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6C7046A-E7BF-1D9F-2585-A0BAD43C0E7F}"/>
              </a:ext>
            </a:extLst>
          </p:cNvPr>
          <p:cNvCxnSpPr>
            <a:cxnSpLocks/>
          </p:cNvCxnSpPr>
          <p:nvPr/>
        </p:nvCxnSpPr>
        <p:spPr>
          <a:xfrm>
            <a:off x="476250" y="4302456"/>
            <a:ext cx="11077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865FD5-E317-A24D-3114-1FE64BAA6B0D}"/>
              </a:ext>
            </a:extLst>
          </p:cNvPr>
          <p:cNvSpPr txBox="1"/>
          <p:nvPr/>
        </p:nvSpPr>
        <p:spPr>
          <a:xfrm>
            <a:off x="604838" y="4483074"/>
            <a:ext cx="1032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+mj-lt"/>
              </a:rPr>
              <a:t>Transverse characteristics depend on Energy. Loosely, a wide shower with many lcs can be the result of a large-energy single shower, or the combination of 2 photons’ showers.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EA19CD-E4FF-FBDF-AE88-81DADAF52333}"/>
              </a:ext>
            </a:extLst>
          </p:cNvPr>
          <p:cNvSpPr txBox="1"/>
          <p:nvPr/>
        </p:nvSpPr>
        <p:spPr>
          <a:xfrm>
            <a:off x="1009650" y="5288197"/>
            <a:ext cx="1050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+mj-lt"/>
              </a:rPr>
              <a:t>However, 2 photons, say, with 50 GeV energy, starting a shower together, define a longitudinal shape which is different than the one of a 100 GeV photon, with different maximum and extension especially.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DBDD28-E2EC-2ABD-F95C-B7EEE471A695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7</a:t>
            </a:r>
          </a:p>
        </p:txBody>
      </p:sp>
    </p:spTree>
    <p:extLst>
      <p:ext uri="{BB962C8B-B14F-4D97-AF65-F5344CB8AC3E}">
        <p14:creationId xmlns:p14="http://schemas.microsoft.com/office/powerpoint/2010/main" val="296267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91943-1E77-75D9-ED12-AA1B5857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9839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it-IT" sz="4800" dirty="0"/>
              <a:t>CLUE3d </a:t>
            </a:r>
            <a:r>
              <a:rPr lang="it-IT" sz="4800" dirty="0" err="1"/>
              <a:t>Reconstruction</a:t>
            </a:r>
            <a:endParaRPr lang="en-GB" sz="4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82DDD4-0816-FB11-1458-16AA7F4DF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3123B2-0482-FB4A-5E3F-AD3F2F0F2C13}"/>
              </a:ext>
            </a:extLst>
          </p:cNvPr>
          <p:cNvSpPr txBox="1"/>
          <p:nvPr/>
        </p:nvSpPr>
        <p:spPr>
          <a:xfrm>
            <a:off x="0" y="6576220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8</a:t>
            </a:r>
          </a:p>
        </p:txBody>
      </p:sp>
    </p:spTree>
    <p:extLst>
      <p:ext uri="{BB962C8B-B14F-4D97-AF65-F5344CB8AC3E}">
        <p14:creationId xmlns:p14="http://schemas.microsoft.com/office/powerpoint/2010/main" val="345172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3C67B-9D07-ED02-230A-9ED1E634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148" y="-104775"/>
            <a:ext cx="7266027" cy="950728"/>
          </a:xfrm>
        </p:spPr>
        <p:txBody>
          <a:bodyPr>
            <a:normAutofit/>
          </a:bodyPr>
          <a:lstStyle/>
          <a:p>
            <a:r>
              <a:rPr lang="en-GB" sz="2800" dirty="0"/>
              <a:t>CLUE3D RECONSTRUCTION ACCURACY</a:t>
            </a:r>
            <a:br>
              <a:rPr lang="en-GB" sz="2800" dirty="0"/>
            </a:br>
            <a:r>
              <a:rPr lang="en-GB" sz="1800" dirty="0">
                <a:solidFill>
                  <a:srgbClr val="00B0F0"/>
                </a:solidFill>
              </a:rPr>
              <a:t>(Total Energy)</a:t>
            </a:r>
            <a:endParaRPr lang="en-GB" sz="2800" dirty="0">
              <a:solidFill>
                <a:srgbClr val="00B0F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68EA32-AA33-3011-C99F-1846FBDD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2" b="35804"/>
          <a:stretch/>
        </p:blipFill>
        <p:spPr>
          <a:xfrm>
            <a:off x="48637" y="38909"/>
            <a:ext cx="2431915" cy="74013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AFE9DD-B1B9-F858-A87E-315DEFDAB746}"/>
              </a:ext>
            </a:extLst>
          </p:cNvPr>
          <p:cNvSpPr txBox="1"/>
          <p:nvPr/>
        </p:nvSpPr>
        <p:spPr>
          <a:xfrm>
            <a:off x="1130877" y="801026"/>
            <a:ext cx="446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600,000 2-photons events with conversion vertices’ separation in (1.5, 5.5)cm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A89878-481C-1FD8-0954-F85FE189876D}"/>
              </a:ext>
            </a:extLst>
          </p:cNvPr>
          <p:cNvSpPr txBox="1"/>
          <p:nvPr/>
        </p:nvSpPr>
        <p:spPr>
          <a:xfrm>
            <a:off x="7146421" y="1004991"/>
            <a:ext cx="35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600,000 single-photons events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2ADB21B-98F6-5248-C2DB-6107327224C0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>
            <a:off x="3363376" y="1447357"/>
            <a:ext cx="2732624" cy="7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93D87F-A1AB-6706-0E13-3A282DE2606C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6096000" y="1374323"/>
            <a:ext cx="2844365" cy="14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2C4646B-A761-3818-2EDB-420DDC082410}"/>
              </a:ext>
            </a:extLst>
          </p:cNvPr>
          <p:cNvSpPr txBox="1"/>
          <p:nvPr/>
        </p:nvSpPr>
        <p:spPr>
          <a:xfrm>
            <a:off x="5458838" y="1520391"/>
            <a:ext cx="127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CLUE 3D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F8DD06-74F8-21DA-EA51-ECE3034E5A5D}"/>
              </a:ext>
            </a:extLst>
          </p:cNvPr>
          <p:cNvSpPr txBox="1"/>
          <p:nvPr/>
        </p:nvSpPr>
        <p:spPr>
          <a:xfrm>
            <a:off x="0" y="6585745"/>
            <a:ext cx="12192000" cy="2769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Stefano Veroni                                                                                                                                                                                                                                                                                    Page 9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E810A10-7565-471C-2AE4-A884CAA81CA7}"/>
              </a:ext>
            </a:extLst>
          </p:cNvPr>
          <p:cNvSpPr txBox="1"/>
          <p:nvPr/>
        </p:nvSpPr>
        <p:spPr>
          <a:xfrm>
            <a:off x="8989002" y="6114555"/>
            <a:ext cx="315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rgbClr val="FF0000"/>
                </a:solidFill>
              </a:rPr>
              <a:t>*Systematic errors due to lack of calibration </a:t>
            </a:r>
          </a:p>
          <a:p>
            <a:pPr algn="just"/>
            <a:r>
              <a:rPr lang="en-GB" sz="1200" dirty="0">
                <a:solidFill>
                  <a:srgbClr val="FF0000"/>
                </a:solidFill>
              </a:rPr>
              <a:t>after application of selection criteria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551DC53F-7296-05E2-C545-9ECEC1A1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1" y="1889723"/>
            <a:ext cx="3515216" cy="426555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371D6B2-2747-0F94-5782-A26CA1F5E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683" y="1889722"/>
            <a:ext cx="3202998" cy="4267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A0CBFE61-20D6-A19A-A15D-37E7DCD23276}"/>
                  </a:ext>
                </a:extLst>
              </p14:cNvPr>
              <p14:cNvContentPartPr/>
              <p14:nvPr/>
            </p14:nvContentPartPr>
            <p14:xfrm>
              <a:off x="9988759" y="2032085"/>
              <a:ext cx="1004760" cy="191772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A0CBFE61-20D6-A19A-A15D-37E7DCD232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84439" y="2027765"/>
                <a:ext cx="1013400" cy="19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3C4D2152-DE88-B23B-44CA-59FA0E279350}"/>
                  </a:ext>
                </a:extLst>
              </p14:cNvPr>
              <p14:cNvContentPartPr/>
              <p14:nvPr/>
            </p14:nvContentPartPr>
            <p14:xfrm>
              <a:off x="10066519" y="4248965"/>
              <a:ext cx="916560" cy="187776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3C4D2152-DE88-B23B-44CA-59FA0E2793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62199" y="4244645"/>
                <a:ext cx="925200" cy="1886400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Immagine 44">
            <a:extLst>
              <a:ext uri="{FF2B5EF4-FFF2-40B4-BE49-F238E27FC236}">
                <a16:creationId xmlns:a16="http://schemas.microsoft.com/office/drawing/2014/main" id="{0E37B970-290C-CC1E-BCC8-6BC251024B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6171" y="1889722"/>
            <a:ext cx="5022304" cy="42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51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Personalizzato 6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00B0F0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Rete</Template>
  <TotalTime>10361</TotalTime>
  <Words>2072</Words>
  <Application>Microsoft Office PowerPoint</Application>
  <PresentationFormat>Widescreen</PresentationFormat>
  <Paragraphs>306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Consolas</vt:lpstr>
      <vt:lpstr>Courier New</vt:lpstr>
      <vt:lpstr>Times New Roman</vt:lpstr>
      <vt:lpstr>Wingdings</vt:lpstr>
      <vt:lpstr>Rete</vt:lpstr>
      <vt:lpstr>Presentazione standard di PowerPoint</vt:lpstr>
      <vt:lpstr>Presentazione standard di PowerPoint</vt:lpstr>
      <vt:lpstr>HGCAL Overview</vt:lpstr>
      <vt:lpstr>The High-granularity calorimeter</vt:lpstr>
      <vt:lpstr>The data</vt:lpstr>
      <vt:lpstr>Root TtreEs Extra Information</vt:lpstr>
      <vt:lpstr>Presentazione standard di PowerPoint</vt:lpstr>
      <vt:lpstr>CLUE3d Reconstruction</vt:lpstr>
      <vt:lpstr>CLUE3D RECONSTRUCTION ACCURACY (Total Energy)</vt:lpstr>
      <vt:lpstr>CLUE3D RECONSTRUCTION ACCURACY (Fractional Energy)</vt:lpstr>
      <vt:lpstr>CLUE3D Extra-tracksters  (from Double events)</vt:lpstr>
      <vt:lpstr>Key Quantities (E∈(95,105)GeV)</vt:lpstr>
      <vt:lpstr>General Utilities – lcs info</vt:lpstr>
      <vt:lpstr>Key Quantities – Energy &amp; Profile</vt:lpstr>
      <vt:lpstr>Key Quantities – # Photons</vt:lpstr>
      <vt:lpstr>Key Quantities – # Photons (Projected)</vt:lpstr>
      <vt:lpstr>Key Quantities – E &amp; γ</vt:lpstr>
      <vt:lpstr>Machine learning  reconstruction</vt:lpstr>
      <vt:lpstr>Classification - Machine Learning</vt:lpstr>
      <vt:lpstr>Notes on accuracy Terminology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</vt:lpstr>
      <vt:lpstr>References</vt:lpstr>
      <vt:lpstr>Appendix A PRELIMINARY LOOK AT JUST DELTASV = 3CM Results in testing nn architectures</vt:lpstr>
      <vt:lpstr>4 Outputs Regression: Neural Network   (Delta_sv fixed to 3 cm,    E_T&lt;100 GeV)</vt:lpstr>
      <vt:lpstr>4 Outputs Regression: Neural Network  (Delta_sv fixed to 3 cm,     100&lt;E_T&lt;200 GeV)</vt:lpstr>
      <vt:lpstr>4 Outputs Regression: Neural Network  (Delta_sv fixed to 3 cm,      200&lt;E_T&lt;400 GeV)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Veroni, Stefano</dc:creator>
  <cp:lastModifiedBy>Veroni, Stefano</cp:lastModifiedBy>
  <cp:revision>3</cp:revision>
  <dcterms:created xsi:type="dcterms:W3CDTF">2022-06-27T09:44:43Z</dcterms:created>
  <dcterms:modified xsi:type="dcterms:W3CDTF">2022-08-05T19:58:48Z</dcterms:modified>
</cp:coreProperties>
</file>